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2.xml"/>
  <Override ContentType="application/vnd.openxmlformats-officedocument.presentationml.notesSlide+xml" PartName="/ppt/notesSlides/notesSlide5.xml"/>
  <Override ContentType="application/vnd.openxmlformats-officedocument.presentationml.notesSlide+xml" PartName="/ppt/notesSlides/notesSlide4.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16.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1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15.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xml"/>
  <Override ContentType="application/vnd.openxmlformats-officedocument.presentationml.slide+xml" PartName="/ppt/slides/slide2.xml"/>
  <Override ContentType="application/vnd.openxmlformats-officedocument.presentationml.slide+xml" PartName="/ppt/slides/slide3.xml"/>
  <Override ContentType="application/vnd.openxmlformats-officedocument.presentationml.slide+xml" PartName="/ppt/slides/slide6.xml"/>
  <Override ContentType="application/vnd.openxmlformats-officedocument.presentationml.slide+xml" PartName="/ppt/slides/slide5.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4" r:id="rId4"/>
  </p:sldMasterIdLst>
  <p:notesMasterIdLst>
    <p:notesMasterId r:id="rId5"/>
  </p:notesMasterIdLst>
  <p:sldIdLst>
    <p:sldId id="256" r:id="rId6"/>
    <p:sldId id="257" r:id="rId7"/>
    <p:sldId id="258" r:id="rId8"/>
    <p:sldId id="259" r:id="rId9"/>
    <p:sldId id="260" r:id="rId10"/>
    <p:sldId id="261" r:id="rId11"/>
  </p:sldIdLst>
  <p:sldSz cy="5143500" cx="9144000"/>
  <p:notesSz cx="6858000" cy="9144000"/>
  <p:embeddedFontLst>
    <p:embeddedFont>
      <p:font typeface="Raleway"/>
      <p:regular r:id="rId12"/>
      <p:bold r:id="rId13"/>
      <p:italic r:id="rId14"/>
      <p:boldItalic r:id="rId15"/>
    </p:embeddedFont>
    <p:embeddedFont>
      <p:font typeface="Lato"/>
      <p:regular r:id="rId16"/>
      <p:bold r:id="rId17"/>
      <p:italic r:id="rId18"/>
      <p:boldItalic r:id="rId1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font" Target="fonts/Raleway-bold.fntdata"/><Relationship Id="rId12" Type="http://schemas.openxmlformats.org/officeDocument/2006/relationships/font" Target="fonts/Raleway-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15" Type="http://schemas.openxmlformats.org/officeDocument/2006/relationships/font" Target="fonts/Raleway-boldItalic.fntdata"/><Relationship Id="rId14" Type="http://schemas.openxmlformats.org/officeDocument/2006/relationships/font" Target="fonts/Raleway-italic.fntdata"/><Relationship Id="rId17" Type="http://schemas.openxmlformats.org/officeDocument/2006/relationships/font" Target="fonts/Lato-bold.fntdata"/><Relationship Id="rId16" Type="http://schemas.openxmlformats.org/officeDocument/2006/relationships/font" Target="fonts/Lato-regular.fntdata"/><Relationship Id="rId5" Type="http://schemas.openxmlformats.org/officeDocument/2006/relationships/notesMaster" Target="notesMasters/notesMaster1.xml"/><Relationship Id="rId19" Type="http://schemas.openxmlformats.org/officeDocument/2006/relationships/font" Target="fonts/Lato-boldItalic.fntdata"/><Relationship Id="rId6" Type="http://schemas.openxmlformats.org/officeDocument/2006/relationships/slide" Target="slides/slide1.xml"/><Relationship Id="rId18" Type="http://schemas.openxmlformats.org/officeDocument/2006/relationships/font" Target="fonts/Lato-italic.fntdata"/><Relationship Id="rId7" Type="http://schemas.openxmlformats.org/officeDocument/2006/relationships/slide" Target="slides/slide2.xml"/><Relationship Id="rId8" Type="http://schemas.openxmlformats.org/officeDocument/2006/relationships/slide" Target="slides/slide3.xml"/></Relationships>
</file>

<file path=ppt/media/image1.jpg>
</file>

<file path=ppt/media/image2.jpg>
</file>

<file path=ppt/media/image3.jpg>
</file>

<file path=ppt/media/image4.png>
</file>

<file path=ppt/media/image5.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317500" lvl="0" marL="457200">
              <a:spcBef>
                <a:spcPts val="0"/>
              </a:spcBef>
              <a:spcAft>
                <a:spcPts val="0"/>
              </a:spcAft>
              <a:buSzPts val="1400"/>
              <a:buChar char="●"/>
              <a:defRPr sz="1100"/>
            </a:lvl1pPr>
            <a:lvl2pPr indent="-317500" lvl="1" marL="914400">
              <a:spcBef>
                <a:spcPts val="0"/>
              </a:spcBef>
              <a:spcAft>
                <a:spcPts val="0"/>
              </a:spcAft>
              <a:buSzPts val="1400"/>
              <a:buChar char="○"/>
              <a:defRPr sz="1100"/>
            </a:lvl2pPr>
            <a:lvl3pPr indent="-317500" lvl="2" marL="1371600">
              <a:spcBef>
                <a:spcPts val="0"/>
              </a:spcBef>
              <a:spcAft>
                <a:spcPts val="0"/>
              </a:spcAft>
              <a:buSzPts val="1400"/>
              <a:buChar char="■"/>
              <a:defRPr sz="1100"/>
            </a:lvl3pPr>
            <a:lvl4pPr indent="-317500" lvl="3" marL="1828800">
              <a:spcBef>
                <a:spcPts val="0"/>
              </a:spcBef>
              <a:spcAft>
                <a:spcPts val="0"/>
              </a:spcAft>
              <a:buSzPts val="1400"/>
              <a:buChar char="●"/>
              <a:defRPr sz="1100"/>
            </a:lvl4pPr>
            <a:lvl5pPr indent="-317500" lvl="4" marL="2286000">
              <a:spcBef>
                <a:spcPts val="0"/>
              </a:spcBef>
              <a:spcAft>
                <a:spcPts val="0"/>
              </a:spcAft>
              <a:buSzPts val="1400"/>
              <a:buChar char="○"/>
              <a:defRPr sz="1100"/>
            </a:lvl5pPr>
            <a:lvl6pPr indent="-317500" lvl="5" marL="2743200">
              <a:spcBef>
                <a:spcPts val="0"/>
              </a:spcBef>
              <a:spcAft>
                <a:spcPts val="0"/>
              </a:spcAft>
              <a:buSzPts val="1400"/>
              <a:buChar char="■"/>
              <a:defRPr sz="1100"/>
            </a:lvl6pPr>
            <a:lvl7pPr indent="-317500" lvl="6" marL="3200400">
              <a:spcBef>
                <a:spcPts val="0"/>
              </a:spcBef>
              <a:spcAft>
                <a:spcPts val="0"/>
              </a:spcAft>
              <a:buSzPts val="1400"/>
              <a:buChar char="●"/>
              <a:defRPr sz="1100"/>
            </a:lvl7pPr>
            <a:lvl8pPr indent="-317500" lvl="7" marL="3657600">
              <a:spcBef>
                <a:spcPts val="0"/>
              </a:spcBef>
              <a:spcAft>
                <a:spcPts val="0"/>
              </a:spcAft>
              <a:buSzPts val="1400"/>
              <a:buChar char="○"/>
              <a:defRPr sz="1100"/>
            </a:lvl8pPr>
            <a:lvl9pPr indent="-317500" lvl="8" marL="4114800">
              <a:spcBef>
                <a:spcPts val="0"/>
              </a:spcBef>
              <a:spcAft>
                <a:spcPts val="0"/>
              </a:spcAft>
              <a:buSzPts val="14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2" name="Shape 172"/>
        <p:cNvGrpSpPr/>
        <p:nvPr/>
      </p:nvGrpSpPr>
      <p:grpSpPr>
        <a:xfrm>
          <a:off x="0" y="0"/>
          <a:ext cx="0" cy="0"/>
          <a:chOff x="0" y="0"/>
          <a:chExt cx="0" cy="0"/>
        </a:xfrm>
      </p:grpSpPr>
      <p:sp>
        <p:nvSpPr>
          <p:cNvPr id="173" name="Google Shape;173;g13043963334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4" name="Google Shape;174;g13043963334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8" name="Shape 178"/>
        <p:cNvGrpSpPr/>
        <p:nvPr/>
      </p:nvGrpSpPr>
      <p:grpSpPr>
        <a:xfrm>
          <a:off x="0" y="0"/>
          <a:ext cx="0" cy="0"/>
          <a:chOff x="0" y="0"/>
          <a:chExt cx="0" cy="0"/>
        </a:xfrm>
      </p:grpSpPr>
      <p:sp>
        <p:nvSpPr>
          <p:cNvPr id="179" name="Google Shape;179;g13043963334_0_2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0" name="Google Shape;180;g13043963334_0_2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4" name="Shape 184"/>
        <p:cNvGrpSpPr/>
        <p:nvPr/>
      </p:nvGrpSpPr>
      <p:grpSpPr>
        <a:xfrm>
          <a:off x="0" y="0"/>
          <a:ext cx="0" cy="0"/>
          <a:chOff x="0" y="0"/>
          <a:chExt cx="0" cy="0"/>
        </a:xfrm>
      </p:grpSpPr>
      <p:sp>
        <p:nvSpPr>
          <p:cNvPr id="185" name="Google Shape;185;g13043963334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6" name="Google Shape;186;g13043963334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13043963334_0_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3" name="Google Shape;193;g13043963334_0_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4" name="Shape 204"/>
        <p:cNvGrpSpPr/>
        <p:nvPr/>
      </p:nvGrpSpPr>
      <p:grpSpPr>
        <a:xfrm>
          <a:off x="0" y="0"/>
          <a:ext cx="0" cy="0"/>
          <a:chOff x="0" y="0"/>
          <a:chExt cx="0" cy="0"/>
        </a:xfrm>
      </p:grpSpPr>
      <p:sp>
        <p:nvSpPr>
          <p:cNvPr id="205" name="Google Shape;205;g13043963334_0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6" name="Google Shape;206;g13043963334_0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1" name="Shape 211"/>
        <p:cNvGrpSpPr/>
        <p:nvPr/>
      </p:nvGrpSpPr>
      <p:grpSpPr>
        <a:xfrm>
          <a:off x="0" y="0"/>
          <a:ext cx="0" cy="0"/>
          <a:chOff x="0" y="0"/>
          <a:chExt cx="0" cy="0"/>
        </a:xfrm>
      </p:grpSpPr>
      <p:sp>
        <p:nvSpPr>
          <p:cNvPr id="212" name="Google Shape;212;g13043963334_0_5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3" name="Google Shape;213;g13043963334_0_5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g"/></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5.png"/></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bg>
      <p:bgPr>
        <a:solidFill>
          <a:schemeClr val="lt2"/>
        </a:solidFill>
      </p:bgPr>
    </p:bg>
    <p:spTree>
      <p:nvGrpSpPr>
        <p:cNvPr id="9" name="Shape 9"/>
        <p:cNvGrpSpPr/>
        <p:nvPr/>
      </p:nvGrpSpPr>
      <p:grpSpPr>
        <a:xfrm>
          <a:off x="0" y="0"/>
          <a:ext cx="0" cy="0"/>
          <a:chOff x="0" y="0"/>
          <a:chExt cx="0" cy="0"/>
        </a:xfrm>
      </p:grpSpPr>
      <p:pic>
        <p:nvPicPr>
          <p:cNvPr descr="shutterstock_429987889_edited.jpg" id="10" name="Google Shape;10;p2"/>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11" name="Google Shape;11;p2"/>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 name="Google Shape;12;p2"/>
          <p:cNvGrpSpPr/>
          <p:nvPr/>
        </p:nvGrpSpPr>
        <p:grpSpPr>
          <a:xfrm>
            <a:off x="830392" y="1191256"/>
            <a:ext cx="745763" cy="45826"/>
            <a:chOff x="4580561" y="2589004"/>
            <a:chExt cx="1064464" cy="25200"/>
          </a:xfrm>
        </p:grpSpPr>
        <p:sp>
          <p:nvSpPr>
            <p:cNvPr id="13" name="Google Shape;13;p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5" name="Google Shape;15;p2"/>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4200"/>
              <a:buNone/>
              <a:defRPr sz="4200">
                <a:solidFill>
                  <a:schemeClr val="dk2"/>
                </a:solidFill>
              </a:defRPr>
            </a:lvl1pPr>
            <a:lvl2pPr lvl="1">
              <a:spcBef>
                <a:spcPts val="0"/>
              </a:spcBef>
              <a:spcAft>
                <a:spcPts val="0"/>
              </a:spcAft>
              <a:buClr>
                <a:schemeClr val="dk2"/>
              </a:buClr>
              <a:buSzPts val="4200"/>
              <a:buNone/>
              <a:defRPr sz="4200">
                <a:solidFill>
                  <a:schemeClr val="dk2"/>
                </a:solidFill>
              </a:defRPr>
            </a:lvl2pPr>
            <a:lvl3pPr lvl="2">
              <a:spcBef>
                <a:spcPts val="0"/>
              </a:spcBef>
              <a:spcAft>
                <a:spcPts val="0"/>
              </a:spcAft>
              <a:buClr>
                <a:schemeClr val="dk2"/>
              </a:buClr>
              <a:buSzPts val="4200"/>
              <a:buNone/>
              <a:defRPr sz="4200">
                <a:solidFill>
                  <a:schemeClr val="dk2"/>
                </a:solidFill>
              </a:defRPr>
            </a:lvl3pPr>
            <a:lvl4pPr lvl="3">
              <a:spcBef>
                <a:spcPts val="0"/>
              </a:spcBef>
              <a:spcAft>
                <a:spcPts val="0"/>
              </a:spcAft>
              <a:buClr>
                <a:schemeClr val="dk2"/>
              </a:buClr>
              <a:buSzPts val="4200"/>
              <a:buNone/>
              <a:defRPr sz="4200">
                <a:solidFill>
                  <a:schemeClr val="dk2"/>
                </a:solidFill>
              </a:defRPr>
            </a:lvl4pPr>
            <a:lvl5pPr lvl="4">
              <a:spcBef>
                <a:spcPts val="0"/>
              </a:spcBef>
              <a:spcAft>
                <a:spcPts val="0"/>
              </a:spcAft>
              <a:buClr>
                <a:schemeClr val="dk2"/>
              </a:buClr>
              <a:buSzPts val="4200"/>
              <a:buNone/>
              <a:defRPr sz="4200">
                <a:solidFill>
                  <a:schemeClr val="dk2"/>
                </a:solidFill>
              </a:defRPr>
            </a:lvl5pPr>
            <a:lvl6pPr lvl="5">
              <a:spcBef>
                <a:spcPts val="0"/>
              </a:spcBef>
              <a:spcAft>
                <a:spcPts val="0"/>
              </a:spcAft>
              <a:buClr>
                <a:schemeClr val="dk2"/>
              </a:buClr>
              <a:buSzPts val="4200"/>
              <a:buNone/>
              <a:defRPr sz="4200">
                <a:solidFill>
                  <a:schemeClr val="dk2"/>
                </a:solidFill>
              </a:defRPr>
            </a:lvl6pPr>
            <a:lvl7pPr lvl="6">
              <a:spcBef>
                <a:spcPts val="0"/>
              </a:spcBef>
              <a:spcAft>
                <a:spcPts val="0"/>
              </a:spcAft>
              <a:buClr>
                <a:schemeClr val="dk2"/>
              </a:buClr>
              <a:buSzPts val="4200"/>
              <a:buNone/>
              <a:defRPr sz="4200">
                <a:solidFill>
                  <a:schemeClr val="dk2"/>
                </a:solidFill>
              </a:defRPr>
            </a:lvl7pPr>
            <a:lvl8pPr lvl="7">
              <a:spcBef>
                <a:spcPts val="0"/>
              </a:spcBef>
              <a:spcAft>
                <a:spcPts val="0"/>
              </a:spcAft>
              <a:buClr>
                <a:schemeClr val="dk2"/>
              </a:buClr>
              <a:buSzPts val="4200"/>
              <a:buNone/>
              <a:defRPr sz="4200">
                <a:solidFill>
                  <a:schemeClr val="dk2"/>
                </a:solidFill>
              </a:defRPr>
            </a:lvl8pPr>
            <a:lvl9pPr lvl="8">
              <a:spcBef>
                <a:spcPts val="0"/>
              </a:spcBef>
              <a:spcAft>
                <a:spcPts val="0"/>
              </a:spcAft>
              <a:buClr>
                <a:schemeClr val="dk2"/>
              </a:buClr>
              <a:buSzPts val="4200"/>
              <a:buNone/>
              <a:defRPr sz="4200">
                <a:solidFill>
                  <a:schemeClr val="dk2"/>
                </a:solidFill>
              </a:defRPr>
            </a:lvl9pPr>
          </a:lstStyle>
          <a:p/>
        </p:txBody>
      </p:sp>
      <p:sp>
        <p:nvSpPr>
          <p:cNvPr id="16" name="Google Shape;16;p2"/>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7" name="Google Shape;17;p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18" name="Google Shape;18;p2"/>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600">
                <a:latin typeface="Raleway"/>
                <a:ea typeface="Raleway"/>
                <a:cs typeface="Raleway"/>
                <a:sym typeface="Raleway"/>
              </a:rPr>
              <a:t>Confidentiel</a:t>
            </a:r>
            <a:endParaRPr b="1" sz="600">
              <a:latin typeface="Raleway"/>
              <a:ea typeface="Raleway"/>
              <a:cs typeface="Raleway"/>
              <a:sym typeface="Raleway"/>
            </a:endParaRPr>
          </a:p>
        </p:txBody>
      </p:sp>
      <p:sp>
        <p:nvSpPr>
          <p:cNvPr id="19" name="Google Shape;19;p2"/>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600">
                <a:latin typeface="Raleway"/>
                <a:ea typeface="Raleway"/>
                <a:cs typeface="Raleway"/>
                <a:sym typeface="Raleway"/>
              </a:rPr>
              <a:t>Personnalisé pour </a:t>
            </a:r>
            <a:r>
              <a:rPr b="1" lang="fr" sz="600">
                <a:latin typeface="Raleway"/>
                <a:ea typeface="Raleway"/>
                <a:cs typeface="Raleway"/>
                <a:sym typeface="Raleway"/>
              </a:rPr>
              <a:t>Nom de l'entreprise</a:t>
            </a:r>
            <a:endParaRPr sz="600">
              <a:latin typeface="Raleway"/>
              <a:ea typeface="Raleway"/>
              <a:cs typeface="Raleway"/>
              <a:sym typeface="Raleway"/>
            </a:endParaRPr>
          </a:p>
        </p:txBody>
      </p:sp>
      <p:sp>
        <p:nvSpPr>
          <p:cNvPr id="20" name="Google Shape;20;p2"/>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fr" sz="600">
                <a:latin typeface="Raleway"/>
                <a:ea typeface="Raleway"/>
                <a:cs typeface="Raleway"/>
                <a:sym typeface="Raleway"/>
              </a:rPr>
              <a:t>Version 1.0</a:t>
            </a:r>
            <a:endParaRPr b="1" sz="600">
              <a:latin typeface="Raleway"/>
              <a:ea typeface="Raleway"/>
              <a:cs typeface="Raleway"/>
              <a:sym typeface="Raleway"/>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bg>
      <p:bgPr>
        <a:solidFill>
          <a:schemeClr val="accent3"/>
        </a:solidFill>
      </p:bgPr>
    </p:bg>
    <p:spTree>
      <p:nvGrpSpPr>
        <p:cNvPr id="109" name="Shape 109"/>
        <p:cNvGrpSpPr/>
        <p:nvPr/>
      </p:nvGrpSpPr>
      <p:grpSpPr>
        <a:xfrm>
          <a:off x="0" y="0"/>
          <a:ext cx="0" cy="0"/>
          <a:chOff x="0" y="0"/>
          <a:chExt cx="0" cy="0"/>
        </a:xfrm>
      </p:grpSpPr>
      <p:grpSp>
        <p:nvGrpSpPr>
          <p:cNvPr id="110" name="Google Shape;110;p11"/>
          <p:cNvGrpSpPr/>
          <p:nvPr/>
        </p:nvGrpSpPr>
        <p:grpSpPr>
          <a:xfrm>
            <a:off x="830392" y="4169130"/>
            <a:ext cx="745763" cy="45826"/>
            <a:chOff x="4580561" y="2589004"/>
            <a:chExt cx="1064464" cy="25200"/>
          </a:xfrm>
        </p:grpSpPr>
        <p:sp>
          <p:nvSpPr>
            <p:cNvPr id="111" name="Google Shape;111;p11"/>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3" name="Google Shape;113;p11"/>
          <p:cNvSpPr txBox="1"/>
          <p:nvPr>
            <p:ph type="title"/>
          </p:nvPr>
        </p:nvSpPr>
        <p:spPr>
          <a:xfrm>
            <a:off x="729450" y="864300"/>
            <a:ext cx="7021200" cy="2985000"/>
          </a:xfrm>
          <a:prstGeom prst="rect">
            <a:avLst/>
          </a:prstGeom>
        </p:spPr>
        <p:txBody>
          <a:bodyPr anchorCtr="0" anchor="ctr"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114" name="Google Shape;114;p11"/>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
        <p:nvSpPr>
          <p:cNvPr id="115" name="Google Shape;115;p11">
            <a:hlinkClick/>
          </p:cNvPr>
          <p:cNvSpPr/>
          <p:nvPr/>
        </p:nvSpPr>
        <p:spPr>
          <a:xfrm>
            <a:off x="8280450" y="0"/>
            <a:ext cx="863400" cy="454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16" name="Google Shape;116;p11">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7" name="Google Shape;117;p11">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18" name="Google Shape;118;p11">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119" name="Shape 119"/>
        <p:cNvGrpSpPr/>
        <p:nvPr/>
      </p:nvGrpSpPr>
      <p:grpSpPr>
        <a:xfrm>
          <a:off x="0" y="0"/>
          <a:ext cx="0" cy="0"/>
          <a:chOff x="0" y="0"/>
          <a:chExt cx="0" cy="0"/>
        </a:xfrm>
      </p:grpSpPr>
      <p:sp>
        <p:nvSpPr>
          <p:cNvPr id="120" name="Google Shape;120;p12"/>
          <p:cNvSpPr/>
          <p:nvPr/>
        </p:nvSpPr>
        <p:spPr>
          <a:xfrm>
            <a:off x="0" y="0"/>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21" name="Google Shape;121;p12"/>
          <p:cNvGrpSpPr/>
          <p:nvPr/>
        </p:nvGrpSpPr>
        <p:grpSpPr>
          <a:xfrm>
            <a:off x="830392" y="1191256"/>
            <a:ext cx="745763" cy="45826"/>
            <a:chOff x="4580561" y="2589004"/>
            <a:chExt cx="1064464" cy="25200"/>
          </a:xfrm>
        </p:grpSpPr>
        <p:sp>
          <p:nvSpPr>
            <p:cNvPr id="122" name="Google Shape;122;p12"/>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2"/>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4" name="Google Shape;124;p12"/>
          <p:cNvSpPr txBox="1"/>
          <p:nvPr>
            <p:ph type="title"/>
          </p:nvPr>
        </p:nvSpPr>
        <p:spPr>
          <a:xfrm>
            <a:off x="730000" y="1318650"/>
            <a:ext cx="3300900" cy="1687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25" name="Google Shape;125;p12"/>
          <p:cNvSpPr txBox="1"/>
          <p:nvPr>
            <p:ph idx="1" type="subTitle"/>
          </p:nvPr>
        </p:nvSpPr>
        <p:spPr>
          <a:xfrm>
            <a:off x="724950" y="3161525"/>
            <a:ext cx="3300900" cy="759000"/>
          </a:xfrm>
          <a:prstGeom prst="rect">
            <a:avLst/>
          </a:prstGeom>
        </p:spPr>
        <p:txBody>
          <a:bodyPr anchorCtr="0" anchor="t" bIns="91425" lIns="91425" spcFirstLastPara="1" rIns="91425" wrap="square" tIns="91425">
            <a:noAutofit/>
          </a:bodyPr>
          <a:lstStyle>
            <a:lvl1pPr lvl="0">
              <a:lnSpc>
                <a:spcPct val="100000"/>
              </a:lnSpc>
              <a:spcBef>
                <a:spcPts val="0"/>
              </a:spcBef>
              <a:spcAft>
                <a:spcPts val="0"/>
              </a:spcAft>
              <a:buSzPts val="1600"/>
              <a:buNone/>
              <a:defRPr sz="1600"/>
            </a:lvl1pPr>
            <a:lvl2pPr lvl="1">
              <a:lnSpc>
                <a:spcPct val="100000"/>
              </a:lnSpc>
              <a:spcBef>
                <a:spcPts val="0"/>
              </a:spcBef>
              <a:spcAft>
                <a:spcPts val="0"/>
              </a:spcAft>
              <a:buSzPts val="1600"/>
              <a:buNone/>
              <a:defRPr sz="1600"/>
            </a:lvl2pPr>
            <a:lvl3pPr lvl="2">
              <a:lnSpc>
                <a:spcPct val="100000"/>
              </a:lnSpc>
              <a:spcBef>
                <a:spcPts val="0"/>
              </a:spcBef>
              <a:spcAft>
                <a:spcPts val="0"/>
              </a:spcAft>
              <a:buSzPts val="1600"/>
              <a:buNone/>
              <a:defRPr sz="1600"/>
            </a:lvl3pPr>
            <a:lvl4pPr lvl="3">
              <a:lnSpc>
                <a:spcPct val="100000"/>
              </a:lnSpc>
              <a:spcBef>
                <a:spcPts val="0"/>
              </a:spcBef>
              <a:spcAft>
                <a:spcPts val="0"/>
              </a:spcAft>
              <a:buSzPts val="1600"/>
              <a:buNone/>
              <a:defRPr sz="1600"/>
            </a:lvl4pPr>
            <a:lvl5pPr lvl="4">
              <a:lnSpc>
                <a:spcPct val="100000"/>
              </a:lnSpc>
              <a:spcBef>
                <a:spcPts val="0"/>
              </a:spcBef>
              <a:spcAft>
                <a:spcPts val="0"/>
              </a:spcAft>
              <a:buSzPts val="1600"/>
              <a:buNone/>
              <a:defRPr sz="1600"/>
            </a:lvl5pPr>
            <a:lvl6pPr lvl="5">
              <a:lnSpc>
                <a:spcPct val="100000"/>
              </a:lnSpc>
              <a:spcBef>
                <a:spcPts val="0"/>
              </a:spcBef>
              <a:spcAft>
                <a:spcPts val="0"/>
              </a:spcAft>
              <a:buSzPts val="1600"/>
              <a:buNone/>
              <a:defRPr sz="1600"/>
            </a:lvl6pPr>
            <a:lvl7pPr lvl="6">
              <a:lnSpc>
                <a:spcPct val="100000"/>
              </a:lnSpc>
              <a:spcBef>
                <a:spcPts val="0"/>
              </a:spcBef>
              <a:spcAft>
                <a:spcPts val="0"/>
              </a:spcAft>
              <a:buSzPts val="1600"/>
              <a:buNone/>
              <a:defRPr sz="1600"/>
            </a:lvl7pPr>
            <a:lvl8pPr lvl="7">
              <a:lnSpc>
                <a:spcPct val="100000"/>
              </a:lnSpc>
              <a:spcBef>
                <a:spcPts val="0"/>
              </a:spcBef>
              <a:spcAft>
                <a:spcPts val="0"/>
              </a:spcAft>
              <a:buSzPts val="1600"/>
              <a:buNone/>
              <a:defRPr sz="1600"/>
            </a:lvl8pPr>
            <a:lvl9pPr lvl="8">
              <a:lnSpc>
                <a:spcPct val="100000"/>
              </a:lnSpc>
              <a:spcBef>
                <a:spcPts val="0"/>
              </a:spcBef>
              <a:spcAft>
                <a:spcPts val="0"/>
              </a:spcAft>
              <a:buSzPts val="1600"/>
              <a:buNone/>
              <a:defRPr sz="1600"/>
            </a:lvl9pPr>
          </a:lstStyle>
          <a:p/>
        </p:txBody>
      </p:sp>
      <p:sp>
        <p:nvSpPr>
          <p:cNvPr id="126" name="Google Shape;126;p12"/>
          <p:cNvSpPr txBox="1"/>
          <p:nvPr>
            <p:ph idx="2" type="body"/>
          </p:nvPr>
        </p:nvSpPr>
        <p:spPr>
          <a:xfrm>
            <a:off x="5174225" y="1352625"/>
            <a:ext cx="3374400" cy="3025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27" name="Google Shape;127;p12"/>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128" name="Google Shape;128;p12">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29" name="Google Shape;129;p12">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0" name="Google Shape;130;p12">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1" name="Google Shape;131;p12">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132" name="Shape 132"/>
        <p:cNvGrpSpPr/>
        <p:nvPr/>
      </p:nvGrpSpPr>
      <p:grpSpPr>
        <a:xfrm>
          <a:off x="0" y="0"/>
          <a:ext cx="0" cy="0"/>
          <a:chOff x="0" y="0"/>
          <a:chExt cx="0" cy="0"/>
        </a:xfrm>
      </p:grpSpPr>
      <p:sp>
        <p:nvSpPr>
          <p:cNvPr id="133" name="Google Shape;133;p13"/>
          <p:cNvSpPr txBox="1"/>
          <p:nvPr>
            <p:ph idx="1" type="body"/>
          </p:nvPr>
        </p:nvSpPr>
        <p:spPr>
          <a:xfrm>
            <a:off x="724950" y="4372551"/>
            <a:ext cx="7697400" cy="460500"/>
          </a:xfrm>
          <a:prstGeom prst="rect">
            <a:avLst/>
          </a:prstGeom>
        </p:spPr>
        <p:txBody>
          <a:bodyPr anchorCtr="0" anchor="ctr" bIns="91425" lIns="91425" spcFirstLastPara="1" rIns="91425" wrap="square" tIns="91425">
            <a:noAutofit/>
          </a:bodyPr>
          <a:lstStyle>
            <a:lvl1pPr indent="-228600" lvl="0" marL="457200">
              <a:lnSpc>
                <a:spcPct val="100000"/>
              </a:lnSpc>
              <a:spcBef>
                <a:spcPts val="0"/>
              </a:spcBef>
              <a:spcAft>
                <a:spcPts val="0"/>
              </a:spcAft>
              <a:buSzPts val="1300"/>
              <a:buNone/>
              <a:defRPr/>
            </a:lvl1pPr>
          </a:lstStyle>
          <a:p/>
        </p:txBody>
      </p:sp>
      <p:sp>
        <p:nvSpPr>
          <p:cNvPr id="134" name="Google Shape;134;p1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135" name="Google Shape;135;p1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36" name="Google Shape;136;p1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7" name="Google Shape;137;p1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38" name="Google Shape;138;p1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bg>
      <p:bgPr>
        <a:solidFill>
          <a:schemeClr val="dk1"/>
        </a:solidFill>
      </p:bgPr>
    </p:bg>
    <p:spTree>
      <p:nvGrpSpPr>
        <p:cNvPr id="139" name="Shape 139"/>
        <p:cNvGrpSpPr/>
        <p:nvPr/>
      </p:nvGrpSpPr>
      <p:grpSpPr>
        <a:xfrm>
          <a:off x="0" y="0"/>
          <a:ext cx="0" cy="0"/>
          <a:chOff x="0" y="0"/>
          <a:chExt cx="0" cy="0"/>
        </a:xfrm>
      </p:grpSpPr>
      <p:grpSp>
        <p:nvGrpSpPr>
          <p:cNvPr id="140" name="Google Shape;140;p14"/>
          <p:cNvGrpSpPr/>
          <p:nvPr/>
        </p:nvGrpSpPr>
        <p:grpSpPr>
          <a:xfrm>
            <a:off x="830392" y="4169130"/>
            <a:ext cx="745763" cy="45826"/>
            <a:chOff x="4580561" y="2589004"/>
            <a:chExt cx="1064464" cy="25200"/>
          </a:xfrm>
        </p:grpSpPr>
        <p:sp>
          <p:nvSpPr>
            <p:cNvPr id="141" name="Google Shape;141;p1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1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3" name="Google Shape;143;p14"/>
          <p:cNvSpPr txBox="1"/>
          <p:nvPr>
            <p:ph hasCustomPrompt="1" type="title"/>
          </p:nvPr>
        </p:nvSpPr>
        <p:spPr>
          <a:xfrm>
            <a:off x="729450" y="733950"/>
            <a:ext cx="7688400" cy="12447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8000"/>
              <a:buNone/>
              <a:defRPr sz="8000">
                <a:solidFill>
                  <a:schemeClr val="lt1"/>
                </a:solidFill>
              </a:defRPr>
            </a:lvl1pPr>
            <a:lvl2pPr lvl="1">
              <a:spcBef>
                <a:spcPts val="0"/>
              </a:spcBef>
              <a:spcAft>
                <a:spcPts val="0"/>
              </a:spcAft>
              <a:buClr>
                <a:schemeClr val="lt1"/>
              </a:buClr>
              <a:buSzPts val="8000"/>
              <a:buNone/>
              <a:defRPr sz="8000">
                <a:solidFill>
                  <a:schemeClr val="lt1"/>
                </a:solidFill>
              </a:defRPr>
            </a:lvl2pPr>
            <a:lvl3pPr lvl="2">
              <a:spcBef>
                <a:spcPts val="0"/>
              </a:spcBef>
              <a:spcAft>
                <a:spcPts val="0"/>
              </a:spcAft>
              <a:buClr>
                <a:schemeClr val="lt1"/>
              </a:buClr>
              <a:buSzPts val="8000"/>
              <a:buNone/>
              <a:defRPr sz="8000">
                <a:solidFill>
                  <a:schemeClr val="lt1"/>
                </a:solidFill>
              </a:defRPr>
            </a:lvl3pPr>
            <a:lvl4pPr lvl="3">
              <a:spcBef>
                <a:spcPts val="0"/>
              </a:spcBef>
              <a:spcAft>
                <a:spcPts val="0"/>
              </a:spcAft>
              <a:buClr>
                <a:schemeClr val="lt1"/>
              </a:buClr>
              <a:buSzPts val="8000"/>
              <a:buNone/>
              <a:defRPr sz="8000">
                <a:solidFill>
                  <a:schemeClr val="lt1"/>
                </a:solidFill>
              </a:defRPr>
            </a:lvl4pPr>
            <a:lvl5pPr lvl="4">
              <a:spcBef>
                <a:spcPts val="0"/>
              </a:spcBef>
              <a:spcAft>
                <a:spcPts val="0"/>
              </a:spcAft>
              <a:buClr>
                <a:schemeClr val="lt1"/>
              </a:buClr>
              <a:buSzPts val="8000"/>
              <a:buNone/>
              <a:defRPr sz="8000">
                <a:solidFill>
                  <a:schemeClr val="lt1"/>
                </a:solidFill>
              </a:defRPr>
            </a:lvl5pPr>
            <a:lvl6pPr lvl="5">
              <a:spcBef>
                <a:spcPts val="0"/>
              </a:spcBef>
              <a:spcAft>
                <a:spcPts val="0"/>
              </a:spcAft>
              <a:buClr>
                <a:schemeClr val="lt1"/>
              </a:buClr>
              <a:buSzPts val="8000"/>
              <a:buNone/>
              <a:defRPr sz="8000">
                <a:solidFill>
                  <a:schemeClr val="lt1"/>
                </a:solidFill>
              </a:defRPr>
            </a:lvl6pPr>
            <a:lvl7pPr lvl="6">
              <a:spcBef>
                <a:spcPts val="0"/>
              </a:spcBef>
              <a:spcAft>
                <a:spcPts val="0"/>
              </a:spcAft>
              <a:buClr>
                <a:schemeClr val="lt1"/>
              </a:buClr>
              <a:buSzPts val="8000"/>
              <a:buNone/>
              <a:defRPr sz="8000">
                <a:solidFill>
                  <a:schemeClr val="lt1"/>
                </a:solidFill>
              </a:defRPr>
            </a:lvl7pPr>
            <a:lvl8pPr lvl="7">
              <a:spcBef>
                <a:spcPts val="0"/>
              </a:spcBef>
              <a:spcAft>
                <a:spcPts val="0"/>
              </a:spcAft>
              <a:buClr>
                <a:schemeClr val="lt1"/>
              </a:buClr>
              <a:buSzPts val="8000"/>
              <a:buNone/>
              <a:defRPr sz="8000">
                <a:solidFill>
                  <a:schemeClr val="lt1"/>
                </a:solidFill>
              </a:defRPr>
            </a:lvl8pPr>
            <a:lvl9pPr lvl="8">
              <a:spcBef>
                <a:spcPts val="0"/>
              </a:spcBef>
              <a:spcAft>
                <a:spcPts val="0"/>
              </a:spcAft>
              <a:buClr>
                <a:schemeClr val="lt1"/>
              </a:buClr>
              <a:buSzPts val="8000"/>
              <a:buNone/>
              <a:defRPr sz="8000">
                <a:solidFill>
                  <a:schemeClr val="lt1"/>
                </a:solidFill>
              </a:defRPr>
            </a:lvl9pPr>
          </a:lstStyle>
          <a:p>
            <a:r>
              <a:t>xx%</a:t>
            </a:r>
          </a:p>
        </p:txBody>
      </p:sp>
      <p:sp>
        <p:nvSpPr>
          <p:cNvPr id="144" name="Google Shape;144;p14"/>
          <p:cNvSpPr txBox="1"/>
          <p:nvPr>
            <p:ph idx="1" type="body"/>
          </p:nvPr>
        </p:nvSpPr>
        <p:spPr>
          <a:xfrm>
            <a:off x="729450" y="2272888"/>
            <a:ext cx="7688400" cy="15804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Clr>
                <a:schemeClr val="lt1"/>
              </a:buClr>
              <a:buSzPts val="1300"/>
              <a:buChar char="●"/>
              <a:defRPr>
                <a:solidFill>
                  <a:schemeClr val="lt1"/>
                </a:solidFill>
              </a:defRPr>
            </a:lvl1pPr>
            <a:lvl2pPr indent="-298450" lvl="1" marL="914400">
              <a:spcBef>
                <a:spcPts val="1600"/>
              </a:spcBef>
              <a:spcAft>
                <a:spcPts val="0"/>
              </a:spcAft>
              <a:buClr>
                <a:schemeClr val="lt1"/>
              </a:buClr>
              <a:buSzPts val="1100"/>
              <a:buChar char="○"/>
              <a:defRPr>
                <a:solidFill>
                  <a:schemeClr val="lt1"/>
                </a:solidFill>
              </a:defRPr>
            </a:lvl2pPr>
            <a:lvl3pPr indent="-298450" lvl="2" marL="1371600">
              <a:spcBef>
                <a:spcPts val="1600"/>
              </a:spcBef>
              <a:spcAft>
                <a:spcPts val="0"/>
              </a:spcAft>
              <a:buClr>
                <a:schemeClr val="lt1"/>
              </a:buClr>
              <a:buSzPts val="1100"/>
              <a:buChar char="■"/>
              <a:defRPr>
                <a:solidFill>
                  <a:schemeClr val="lt1"/>
                </a:solidFill>
              </a:defRPr>
            </a:lvl3pPr>
            <a:lvl4pPr indent="-298450" lvl="3" marL="1828800">
              <a:spcBef>
                <a:spcPts val="1600"/>
              </a:spcBef>
              <a:spcAft>
                <a:spcPts val="0"/>
              </a:spcAft>
              <a:buClr>
                <a:schemeClr val="lt1"/>
              </a:buClr>
              <a:buSzPts val="1100"/>
              <a:buChar char="●"/>
              <a:defRPr>
                <a:solidFill>
                  <a:schemeClr val="lt1"/>
                </a:solidFill>
              </a:defRPr>
            </a:lvl4pPr>
            <a:lvl5pPr indent="-298450" lvl="4" marL="2286000">
              <a:spcBef>
                <a:spcPts val="1600"/>
              </a:spcBef>
              <a:spcAft>
                <a:spcPts val="0"/>
              </a:spcAft>
              <a:buClr>
                <a:schemeClr val="lt1"/>
              </a:buClr>
              <a:buSzPts val="1100"/>
              <a:buChar char="○"/>
              <a:defRPr>
                <a:solidFill>
                  <a:schemeClr val="lt1"/>
                </a:solidFill>
              </a:defRPr>
            </a:lvl5pPr>
            <a:lvl6pPr indent="-298450" lvl="5" marL="2743200">
              <a:spcBef>
                <a:spcPts val="1600"/>
              </a:spcBef>
              <a:spcAft>
                <a:spcPts val="0"/>
              </a:spcAft>
              <a:buClr>
                <a:schemeClr val="lt1"/>
              </a:buClr>
              <a:buSzPts val="1100"/>
              <a:buChar char="■"/>
              <a:defRPr>
                <a:solidFill>
                  <a:schemeClr val="lt1"/>
                </a:solidFill>
              </a:defRPr>
            </a:lvl6pPr>
            <a:lvl7pPr indent="-298450" lvl="6" marL="3200400">
              <a:spcBef>
                <a:spcPts val="1600"/>
              </a:spcBef>
              <a:spcAft>
                <a:spcPts val="0"/>
              </a:spcAft>
              <a:buClr>
                <a:schemeClr val="lt1"/>
              </a:buClr>
              <a:buSzPts val="1100"/>
              <a:buChar char="●"/>
              <a:defRPr>
                <a:solidFill>
                  <a:schemeClr val="lt1"/>
                </a:solidFill>
              </a:defRPr>
            </a:lvl7pPr>
            <a:lvl8pPr indent="-298450" lvl="7" marL="3657600">
              <a:spcBef>
                <a:spcPts val="1600"/>
              </a:spcBef>
              <a:spcAft>
                <a:spcPts val="0"/>
              </a:spcAft>
              <a:buClr>
                <a:schemeClr val="lt1"/>
              </a:buClr>
              <a:buSzPts val="1100"/>
              <a:buChar char="○"/>
              <a:defRPr>
                <a:solidFill>
                  <a:schemeClr val="lt1"/>
                </a:solidFill>
              </a:defRPr>
            </a:lvl8pPr>
            <a:lvl9pPr indent="-298450" lvl="8" marL="4114800">
              <a:spcBef>
                <a:spcPts val="1600"/>
              </a:spcBef>
              <a:spcAft>
                <a:spcPts val="1600"/>
              </a:spcAft>
              <a:buClr>
                <a:schemeClr val="lt1"/>
              </a:buClr>
              <a:buSzPts val="1100"/>
              <a:buChar char="■"/>
              <a:defRPr>
                <a:solidFill>
                  <a:schemeClr val="lt1"/>
                </a:solidFill>
              </a:defRPr>
            </a:lvl9pPr>
          </a:lstStyle>
          <a:p/>
        </p:txBody>
      </p:sp>
      <p:sp>
        <p:nvSpPr>
          <p:cNvPr id="145" name="Google Shape;145;p1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
        <p:nvSpPr>
          <p:cNvPr id="146" name="Google Shape;146;p1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47" name="Google Shape;147;p1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8" name="Google Shape;148;p1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49" name="Google Shape;149;p1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1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50" name="Shape 150"/>
        <p:cNvGrpSpPr/>
        <p:nvPr/>
      </p:nvGrpSpPr>
      <p:grpSpPr>
        <a:xfrm>
          <a:off x="0" y="0"/>
          <a:ext cx="0" cy="0"/>
          <a:chOff x="0" y="0"/>
          <a:chExt cx="0" cy="0"/>
        </a:xfrm>
      </p:grpSpPr>
      <p:sp>
        <p:nvSpPr>
          <p:cNvPr id="151" name="Google Shape;151;p1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152" name="Google Shape;152;p15">
            <a:hlinkClick/>
          </p:cNvPr>
          <p:cNvSpPr/>
          <p:nvPr/>
        </p:nvSpPr>
        <p:spPr>
          <a:xfrm>
            <a:off x="8280450" y="0"/>
            <a:ext cx="863400" cy="454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53" name="Google Shape;153;p1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4" name="Google Shape;154;p1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55" name="Google Shape;155;p1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1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OC">
  <p:cSld name="SECTION_HEADER_1">
    <p:bg>
      <p:bgPr>
        <a:solidFill>
          <a:schemeClr val="dk1"/>
        </a:solidFill>
      </p:bgPr>
    </p:bg>
    <p:spTree>
      <p:nvGrpSpPr>
        <p:cNvPr id="156" name="Shape 156"/>
        <p:cNvGrpSpPr/>
        <p:nvPr/>
      </p:nvGrpSpPr>
      <p:grpSpPr>
        <a:xfrm>
          <a:off x="0" y="0"/>
          <a:ext cx="0" cy="0"/>
          <a:chOff x="0" y="0"/>
          <a:chExt cx="0" cy="0"/>
        </a:xfrm>
      </p:grpSpPr>
      <p:sp>
        <p:nvSpPr>
          <p:cNvPr id="157" name="Google Shape;157;p16"/>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lvl1pPr lvl="0" rtl="0">
              <a:spcBef>
                <a:spcPts val="0"/>
              </a:spcBef>
              <a:spcAft>
                <a:spcPts val="0"/>
              </a:spcAft>
              <a:buClr>
                <a:srgbClr val="FFFFFF"/>
              </a:buClr>
              <a:buSzPts val="2600"/>
              <a:buNone/>
              <a:defRPr sz="2600">
                <a:solidFill>
                  <a:srgbClr val="FFFFFF"/>
                </a:solidFill>
              </a:defRPr>
            </a:lvl1pPr>
            <a:lvl2pPr lvl="1" rtl="0">
              <a:spcBef>
                <a:spcPts val="0"/>
              </a:spcBef>
              <a:spcAft>
                <a:spcPts val="0"/>
              </a:spcAft>
              <a:buClr>
                <a:srgbClr val="FFFFFF"/>
              </a:buClr>
              <a:buSzPts val="2600"/>
              <a:buNone/>
              <a:defRPr sz="2600">
                <a:solidFill>
                  <a:srgbClr val="FFFFFF"/>
                </a:solidFill>
              </a:defRPr>
            </a:lvl2pPr>
            <a:lvl3pPr lvl="2" rtl="0">
              <a:spcBef>
                <a:spcPts val="0"/>
              </a:spcBef>
              <a:spcAft>
                <a:spcPts val="0"/>
              </a:spcAft>
              <a:buClr>
                <a:srgbClr val="FFFFFF"/>
              </a:buClr>
              <a:buSzPts val="2600"/>
              <a:buNone/>
              <a:defRPr sz="2600">
                <a:solidFill>
                  <a:srgbClr val="FFFFFF"/>
                </a:solidFill>
              </a:defRPr>
            </a:lvl3pPr>
            <a:lvl4pPr lvl="3" rtl="0">
              <a:spcBef>
                <a:spcPts val="0"/>
              </a:spcBef>
              <a:spcAft>
                <a:spcPts val="0"/>
              </a:spcAft>
              <a:buClr>
                <a:srgbClr val="FFFFFF"/>
              </a:buClr>
              <a:buSzPts val="2600"/>
              <a:buNone/>
              <a:defRPr sz="2600">
                <a:solidFill>
                  <a:srgbClr val="FFFFFF"/>
                </a:solidFill>
              </a:defRPr>
            </a:lvl4pPr>
            <a:lvl5pPr lvl="4" rtl="0">
              <a:spcBef>
                <a:spcPts val="0"/>
              </a:spcBef>
              <a:spcAft>
                <a:spcPts val="0"/>
              </a:spcAft>
              <a:buClr>
                <a:srgbClr val="FFFFFF"/>
              </a:buClr>
              <a:buSzPts val="2600"/>
              <a:buNone/>
              <a:defRPr sz="2600">
                <a:solidFill>
                  <a:srgbClr val="FFFFFF"/>
                </a:solidFill>
              </a:defRPr>
            </a:lvl5pPr>
            <a:lvl6pPr lvl="5" rtl="0">
              <a:spcBef>
                <a:spcPts val="0"/>
              </a:spcBef>
              <a:spcAft>
                <a:spcPts val="0"/>
              </a:spcAft>
              <a:buClr>
                <a:srgbClr val="FFFFFF"/>
              </a:buClr>
              <a:buSzPts val="2600"/>
              <a:buNone/>
              <a:defRPr sz="2600">
                <a:solidFill>
                  <a:srgbClr val="FFFFFF"/>
                </a:solidFill>
              </a:defRPr>
            </a:lvl6pPr>
            <a:lvl7pPr lvl="6" rtl="0">
              <a:spcBef>
                <a:spcPts val="0"/>
              </a:spcBef>
              <a:spcAft>
                <a:spcPts val="0"/>
              </a:spcAft>
              <a:buClr>
                <a:srgbClr val="FFFFFF"/>
              </a:buClr>
              <a:buSzPts val="2600"/>
              <a:buNone/>
              <a:defRPr sz="2600">
                <a:solidFill>
                  <a:srgbClr val="FFFFFF"/>
                </a:solidFill>
              </a:defRPr>
            </a:lvl7pPr>
            <a:lvl8pPr lvl="7" rtl="0">
              <a:spcBef>
                <a:spcPts val="0"/>
              </a:spcBef>
              <a:spcAft>
                <a:spcPts val="0"/>
              </a:spcAft>
              <a:buClr>
                <a:srgbClr val="FFFFFF"/>
              </a:buClr>
              <a:buSzPts val="2600"/>
              <a:buNone/>
              <a:defRPr sz="2600">
                <a:solidFill>
                  <a:srgbClr val="FFFFFF"/>
                </a:solidFill>
              </a:defRPr>
            </a:lvl8pPr>
            <a:lvl9pPr lvl="8" rtl="0">
              <a:spcBef>
                <a:spcPts val="0"/>
              </a:spcBef>
              <a:spcAft>
                <a:spcPts val="0"/>
              </a:spcAft>
              <a:buClr>
                <a:srgbClr val="FFFFFF"/>
              </a:buClr>
              <a:buSzPts val="2600"/>
              <a:buNone/>
              <a:defRPr sz="2600">
                <a:solidFill>
                  <a:srgbClr val="FFFFFF"/>
                </a:solidFill>
              </a:defRPr>
            </a:lvl9pPr>
          </a:lstStyle>
          <a:p/>
        </p:txBody>
      </p:sp>
      <p:sp>
        <p:nvSpPr>
          <p:cNvPr id="158" name="Google Shape;158;p1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
        <p:nvSpPr>
          <p:cNvPr id="159" name="Google Shape;159;p16"/>
          <p:cNvSpPr txBox="1"/>
          <p:nvPr/>
        </p:nvSpPr>
        <p:spPr>
          <a:xfrm>
            <a:off x="226550" y="78500"/>
            <a:ext cx="9981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600">
                <a:solidFill>
                  <a:srgbClr val="FFFFFF"/>
                </a:solidFill>
                <a:latin typeface="Raleway"/>
                <a:ea typeface="Raleway"/>
                <a:cs typeface="Raleway"/>
                <a:sym typeface="Raleway"/>
              </a:rPr>
              <a:t>Confidentiel</a:t>
            </a:r>
            <a:endParaRPr b="1" sz="600">
              <a:solidFill>
                <a:srgbClr val="FFFFFF"/>
              </a:solidFill>
              <a:latin typeface="Raleway"/>
              <a:ea typeface="Raleway"/>
              <a:cs typeface="Raleway"/>
              <a:sym typeface="Raleway"/>
            </a:endParaRPr>
          </a:p>
        </p:txBody>
      </p:sp>
      <p:sp>
        <p:nvSpPr>
          <p:cNvPr id="160" name="Google Shape;160;p16"/>
          <p:cNvSpPr txBox="1"/>
          <p:nvPr/>
        </p:nvSpPr>
        <p:spPr>
          <a:xfrm>
            <a:off x="1296767" y="78500"/>
            <a:ext cx="2100600" cy="321900"/>
          </a:xfrm>
          <a:prstGeom prst="rect">
            <a:avLst/>
          </a:prstGeom>
          <a:noFill/>
          <a:ln>
            <a:noFill/>
          </a:ln>
        </p:spPr>
        <p:txBody>
          <a:bodyPr anchorCtr="0" anchor="ctr" bIns="91425" lIns="91425" spcFirstLastPara="1" rIns="91425" wrap="square" tIns="91425">
            <a:noAutofit/>
          </a:bodyPr>
          <a:lstStyle/>
          <a:p>
            <a:pPr indent="0" lvl="0" marL="0" rtl="0" algn="l">
              <a:spcBef>
                <a:spcPts val="0"/>
              </a:spcBef>
              <a:spcAft>
                <a:spcPts val="0"/>
              </a:spcAft>
              <a:buNone/>
            </a:pPr>
            <a:r>
              <a:rPr lang="fr" sz="600">
                <a:solidFill>
                  <a:srgbClr val="FFFFFF"/>
                </a:solidFill>
                <a:latin typeface="Raleway"/>
                <a:ea typeface="Raleway"/>
                <a:cs typeface="Raleway"/>
                <a:sym typeface="Raleway"/>
              </a:rPr>
              <a:t>Personnalisé pour </a:t>
            </a:r>
            <a:r>
              <a:rPr b="1" lang="fr" sz="600">
                <a:solidFill>
                  <a:srgbClr val="FFFFFF"/>
                </a:solidFill>
                <a:latin typeface="Raleway"/>
                <a:ea typeface="Raleway"/>
                <a:cs typeface="Raleway"/>
                <a:sym typeface="Raleway"/>
              </a:rPr>
              <a:t>Nom de l'entreprise</a:t>
            </a:r>
            <a:endParaRPr sz="600">
              <a:solidFill>
                <a:srgbClr val="FFFFFF"/>
              </a:solidFill>
              <a:latin typeface="Raleway"/>
              <a:ea typeface="Raleway"/>
              <a:cs typeface="Raleway"/>
              <a:sym typeface="Raleway"/>
            </a:endParaRPr>
          </a:p>
        </p:txBody>
      </p:sp>
      <p:sp>
        <p:nvSpPr>
          <p:cNvPr id="161" name="Google Shape;161;p16"/>
          <p:cNvSpPr txBox="1"/>
          <p:nvPr/>
        </p:nvSpPr>
        <p:spPr>
          <a:xfrm>
            <a:off x="8213935" y="78500"/>
            <a:ext cx="705900" cy="321900"/>
          </a:xfrm>
          <a:prstGeom prst="rect">
            <a:avLst/>
          </a:prstGeom>
          <a:noFill/>
          <a:ln>
            <a:noFill/>
          </a:ln>
        </p:spPr>
        <p:txBody>
          <a:bodyPr anchorCtr="0" anchor="ctr" bIns="91425" lIns="91425" spcFirstLastPara="1" rIns="91425" wrap="square" tIns="91425">
            <a:noAutofit/>
          </a:bodyPr>
          <a:lstStyle/>
          <a:p>
            <a:pPr indent="0" lvl="0" marL="0" rtl="0" algn="r">
              <a:spcBef>
                <a:spcPts val="0"/>
              </a:spcBef>
              <a:spcAft>
                <a:spcPts val="0"/>
              </a:spcAft>
              <a:buNone/>
            </a:pPr>
            <a:r>
              <a:rPr lang="fr" sz="600">
                <a:solidFill>
                  <a:srgbClr val="FFFFFF"/>
                </a:solidFill>
                <a:latin typeface="Raleway"/>
                <a:ea typeface="Raleway"/>
                <a:cs typeface="Raleway"/>
                <a:sym typeface="Raleway"/>
              </a:rPr>
              <a:t>Version 1.0</a:t>
            </a:r>
            <a:endParaRPr b="1" sz="600">
              <a:solidFill>
                <a:srgbClr val="FFFFFF"/>
              </a:solidFill>
              <a:latin typeface="Raleway"/>
              <a:ea typeface="Raleway"/>
              <a:cs typeface="Raleway"/>
              <a:sym typeface="Raleway"/>
            </a:endParaRPr>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1">
  <p:cSld name="SECTION_HEADER_2">
    <p:bg>
      <p:bgPr>
        <a:solidFill>
          <a:srgbClr val="434343"/>
        </a:solidFill>
      </p:bgPr>
    </p:bg>
    <p:spTree>
      <p:nvGrpSpPr>
        <p:cNvPr id="162" name="Shape 162"/>
        <p:cNvGrpSpPr/>
        <p:nvPr/>
      </p:nvGrpSpPr>
      <p:grpSpPr>
        <a:xfrm>
          <a:off x="0" y="0"/>
          <a:ext cx="0" cy="0"/>
          <a:chOff x="0" y="0"/>
          <a:chExt cx="0" cy="0"/>
        </a:xfrm>
      </p:grpSpPr>
      <p:grpSp>
        <p:nvGrpSpPr>
          <p:cNvPr id="163" name="Google Shape;163;p17"/>
          <p:cNvGrpSpPr/>
          <p:nvPr/>
        </p:nvGrpSpPr>
        <p:grpSpPr>
          <a:xfrm>
            <a:off x="830392" y="1191256"/>
            <a:ext cx="745763" cy="45826"/>
            <a:chOff x="4580561" y="2589004"/>
            <a:chExt cx="1064464" cy="25200"/>
          </a:xfrm>
        </p:grpSpPr>
        <p:sp>
          <p:nvSpPr>
            <p:cNvPr id="164" name="Google Shape;164;p17"/>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65" name="Google Shape;165;p17"/>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6" name="Google Shape;166;p17"/>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3600"/>
              <a:buNone/>
              <a:defRPr sz="36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
        <p:nvSpPr>
          <p:cNvPr id="167" name="Google Shape;167;p1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chemeClr val="lt1"/>
                </a:solidFill>
              </a:defRPr>
            </a:lvl1pPr>
            <a:lvl2pPr lvl="1" rtl="0">
              <a:buNone/>
              <a:defRPr>
                <a:solidFill>
                  <a:schemeClr val="lt1"/>
                </a:solidFill>
              </a:defRPr>
            </a:lvl2pPr>
            <a:lvl3pPr lvl="2" rtl="0">
              <a:buNone/>
              <a:defRPr>
                <a:solidFill>
                  <a:schemeClr val="lt1"/>
                </a:solidFill>
              </a:defRPr>
            </a:lvl3pPr>
            <a:lvl4pPr lvl="3" rtl="0">
              <a:buNone/>
              <a:defRPr>
                <a:solidFill>
                  <a:schemeClr val="lt1"/>
                </a:solidFill>
              </a:defRPr>
            </a:lvl4pPr>
            <a:lvl5pPr lvl="4" rtl="0">
              <a:buNone/>
              <a:defRPr>
                <a:solidFill>
                  <a:schemeClr val="lt1"/>
                </a:solidFill>
              </a:defRPr>
            </a:lvl5pPr>
            <a:lvl6pPr lvl="5" rtl="0">
              <a:buNone/>
              <a:defRPr>
                <a:solidFill>
                  <a:schemeClr val="lt1"/>
                </a:solidFill>
              </a:defRPr>
            </a:lvl6pPr>
            <a:lvl7pPr lvl="6" rtl="0">
              <a:buNone/>
              <a:defRPr>
                <a:solidFill>
                  <a:schemeClr val="lt1"/>
                </a:solidFill>
              </a:defRPr>
            </a:lvl7pPr>
            <a:lvl8pPr lvl="7" rtl="0">
              <a:buNone/>
              <a:defRPr>
                <a:solidFill>
                  <a:schemeClr val="lt1"/>
                </a:solidFill>
              </a:defRPr>
            </a:lvl8pPr>
            <a:lvl9pPr lvl="8" rtl="0">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
        <p:nvSpPr>
          <p:cNvPr id="168" name="Google Shape;168;p17">
            <a:hlinkClick/>
          </p:cNvPr>
          <p:cNvSpPr/>
          <p:nvPr/>
        </p:nvSpPr>
        <p:spPr>
          <a:xfrm>
            <a:off x="8280450" y="0"/>
            <a:ext cx="863400" cy="454200"/>
          </a:xfrm>
          <a:prstGeom prst="rect">
            <a:avLst/>
          </a:prstGeom>
          <a:solidFill>
            <a:srgbClr val="43434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69" name="Google Shape;169;p17">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0" name="Google Shape;170;p17">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171" name="Google Shape;171;p17">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_alt1">
  <p:cSld name="TITLE_1">
    <p:bg>
      <p:bgPr>
        <a:solidFill>
          <a:schemeClr val="lt2"/>
        </a:solidFill>
      </p:bgPr>
    </p:bg>
    <p:spTree>
      <p:nvGrpSpPr>
        <p:cNvPr id="21" name="Shape 21"/>
        <p:cNvGrpSpPr/>
        <p:nvPr/>
      </p:nvGrpSpPr>
      <p:grpSpPr>
        <a:xfrm>
          <a:off x="0" y="0"/>
          <a:ext cx="0" cy="0"/>
          <a:chOff x="0" y="0"/>
          <a:chExt cx="0" cy="0"/>
        </a:xfrm>
      </p:grpSpPr>
      <p:pic>
        <p:nvPicPr>
          <p:cNvPr descr="shutterstock_429987889_edited.jpg" id="22" name="Google Shape;22;p3"/>
          <p:cNvPicPr preferRelativeResize="0"/>
          <p:nvPr/>
        </p:nvPicPr>
        <p:blipFill rotWithShape="1">
          <a:blip r:embed="rId2">
            <a:alphaModFix/>
          </a:blip>
          <a:srcRect b="23591" l="0" r="0" t="21799"/>
          <a:stretch/>
        </p:blipFill>
        <p:spPr>
          <a:xfrm>
            <a:off x="0" y="487825"/>
            <a:ext cx="9144000" cy="4655676"/>
          </a:xfrm>
          <a:prstGeom prst="rect">
            <a:avLst/>
          </a:prstGeom>
          <a:noFill/>
          <a:ln>
            <a:noFill/>
          </a:ln>
        </p:spPr>
      </p:pic>
      <p:sp>
        <p:nvSpPr>
          <p:cNvPr id="23" name="Google Shape;23;p3"/>
          <p:cNvSpPr/>
          <p:nvPr/>
        </p:nvSpPr>
        <p:spPr>
          <a:xfrm>
            <a:off x="0" y="0"/>
            <a:ext cx="9144000" cy="4878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4" name="Google Shape;24;p3"/>
          <p:cNvGrpSpPr/>
          <p:nvPr/>
        </p:nvGrpSpPr>
        <p:grpSpPr>
          <a:xfrm>
            <a:off x="830392" y="1191256"/>
            <a:ext cx="745763" cy="45826"/>
            <a:chOff x="4580561" y="2589004"/>
            <a:chExt cx="1064464" cy="25200"/>
          </a:xfrm>
        </p:grpSpPr>
        <p:sp>
          <p:nvSpPr>
            <p:cNvPr id="25" name="Google Shape;25;p3"/>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 name="Google Shape;27;p3"/>
          <p:cNvSpPr txBox="1"/>
          <p:nvPr>
            <p:ph type="ctrTitle"/>
          </p:nvPr>
        </p:nvSpPr>
        <p:spPr>
          <a:xfrm>
            <a:off x="729450" y="1322450"/>
            <a:ext cx="7688100" cy="16647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dk2"/>
              </a:buClr>
              <a:buSzPts val="4200"/>
              <a:buNone/>
              <a:defRPr sz="4200">
                <a:solidFill>
                  <a:schemeClr val="dk2"/>
                </a:solidFill>
              </a:defRPr>
            </a:lvl1pPr>
            <a:lvl2pPr lvl="1" rtl="0">
              <a:spcBef>
                <a:spcPts val="0"/>
              </a:spcBef>
              <a:spcAft>
                <a:spcPts val="0"/>
              </a:spcAft>
              <a:buClr>
                <a:schemeClr val="dk2"/>
              </a:buClr>
              <a:buSzPts val="4200"/>
              <a:buNone/>
              <a:defRPr sz="4200">
                <a:solidFill>
                  <a:schemeClr val="dk2"/>
                </a:solidFill>
              </a:defRPr>
            </a:lvl2pPr>
            <a:lvl3pPr lvl="2" rtl="0">
              <a:spcBef>
                <a:spcPts val="0"/>
              </a:spcBef>
              <a:spcAft>
                <a:spcPts val="0"/>
              </a:spcAft>
              <a:buClr>
                <a:schemeClr val="dk2"/>
              </a:buClr>
              <a:buSzPts val="4200"/>
              <a:buNone/>
              <a:defRPr sz="4200">
                <a:solidFill>
                  <a:schemeClr val="dk2"/>
                </a:solidFill>
              </a:defRPr>
            </a:lvl3pPr>
            <a:lvl4pPr lvl="3" rtl="0">
              <a:spcBef>
                <a:spcPts val="0"/>
              </a:spcBef>
              <a:spcAft>
                <a:spcPts val="0"/>
              </a:spcAft>
              <a:buClr>
                <a:schemeClr val="dk2"/>
              </a:buClr>
              <a:buSzPts val="4200"/>
              <a:buNone/>
              <a:defRPr sz="4200">
                <a:solidFill>
                  <a:schemeClr val="dk2"/>
                </a:solidFill>
              </a:defRPr>
            </a:lvl4pPr>
            <a:lvl5pPr lvl="4" rtl="0">
              <a:spcBef>
                <a:spcPts val="0"/>
              </a:spcBef>
              <a:spcAft>
                <a:spcPts val="0"/>
              </a:spcAft>
              <a:buClr>
                <a:schemeClr val="dk2"/>
              </a:buClr>
              <a:buSzPts val="4200"/>
              <a:buNone/>
              <a:defRPr sz="4200">
                <a:solidFill>
                  <a:schemeClr val="dk2"/>
                </a:solidFill>
              </a:defRPr>
            </a:lvl5pPr>
            <a:lvl6pPr lvl="5" rtl="0">
              <a:spcBef>
                <a:spcPts val="0"/>
              </a:spcBef>
              <a:spcAft>
                <a:spcPts val="0"/>
              </a:spcAft>
              <a:buClr>
                <a:schemeClr val="dk2"/>
              </a:buClr>
              <a:buSzPts val="4200"/>
              <a:buNone/>
              <a:defRPr sz="4200">
                <a:solidFill>
                  <a:schemeClr val="dk2"/>
                </a:solidFill>
              </a:defRPr>
            </a:lvl6pPr>
            <a:lvl7pPr lvl="6" rtl="0">
              <a:spcBef>
                <a:spcPts val="0"/>
              </a:spcBef>
              <a:spcAft>
                <a:spcPts val="0"/>
              </a:spcAft>
              <a:buClr>
                <a:schemeClr val="dk2"/>
              </a:buClr>
              <a:buSzPts val="4200"/>
              <a:buNone/>
              <a:defRPr sz="4200">
                <a:solidFill>
                  <a:schemeClr val="dk2"/>
                </a:solidFill>
              </a:defRPr>
            </a:lvl7pPr>
            <a:lvl8pPr lvl="7" rtl="0">
              <a:spcBef>
                <a:spcPts val="0"/>
              </a:spcBef>
              <a:spcAft>
                <a:spcPts val="0"/>
              </a:spcAft>
              <a:buClr>
                <a:schemeClr val="dk2"/>
              </a:buClr>
              <a:buSzPts val="4200"/>
              <a:buNone/>
              <a:defRPr sz="4200">
                <a:solidFill>
                  <a:schemeClr val="dk2"/>
                </a:solidFill>
              </a:defRPr>
            </a:lvl8pPr>
            <a:lvl9pPr lvl="8" rtl="0">
              <a:spcBef>
                <a:spcPts val="0"/>
              </a:spcBef>
              <a:spcAft>
                <a:spcPts val="0"/>
              </a:spcAft>
              <a:buClr>
                <a:schemeClr val="dk2"/>
              </a:buClr>
              <a:buSzPts val="4200"/>
              <a:buNone/>
              <a:defRPr sz="4200">
                <a:solidFill>
                  <a:schemeClr val="dk2"/>
                </a:solidFill>
              </a:defRPr>
            </a:lvl9pPr>
          </a:lstStyle>
          <a:p/>
        </p:txBody>
      </p:sp>
      <p:sp>
        <p:nvSpPr>
          <p:cNvPr id="28" name="Google Shape;28;p3"/>
          <p:cNvSpPr txBox="1"/>
          <p:nvPr>
            <p:ph idx="1" type="subTitle"/>
          </p:nvPr>
        </p:nvSpPr>
        <p:spPr>
          <a:xfrm>
            <a:off x="729627" y="3172900"/>
            <a:ext cx="7688100" cy="541200"/>
          </a:xfrm>
          <a:prstGeom prst="rect">
            <a:avLst/>
          </a:prstGeom>
        </p:spPr>
        <p:txBody>
          <a:bodyPr anchorCtr="0" anchor="t" bIns="91425" lIns="91425" spcFirstLastPara="1" rIns="91425" wrap="square" tIns="91425">
            <a:noAutofit/>
          </a:bodyPr>
          <a:lstStyle>
            <a:lvl1pPr lvl="0" rtl="0">
              <a:lnSpc>
                <a:spcPct val="100000"/>
              </a:lnSpc>
              <a:spcBef>
                <a:spcPts val="0"/>
              </a:spcBef>
              <a:spcAft>
                <a:spcPts val="0"/>
              </a:spcAft>
              <a:buSzPts val="1600"/>
              <a:buNone/>
              <a:defRPr sz="1600"/>
            </a:lvl1pPr>
            <a:lvl2pPr lvl="1" rtl="0">
              <a:lnSpc>
                <a:spcPct val="100000"/>
              </a:lnSpc>
              <a:spcBef>
                <a:spcPts val="0"/>
              </a:spcBef>
              <a:spcAft>
                <a:spcPts val="0"/>
              </a:spcAft>
              <a:buSzPts val="1600"/>
              <a:buNone/>
              <a:defRPr sz="1600"/>
            </a:lvl2pPr>
            <a:lvl3pPr lvl="2" rtl="0">
              <a:lnSpc>
                <a:spcPct val="100000"/>
              </a:lnSpc>
              <a:spcBef>
                <a:spcPts val="0"/>
              </a:spcBef>
              <a:spcAft>
                <a:spcPts val="0"/>
              </a:spcAft>
              <a:buSzPts val="1600"/>
              <a:buNone/>
              <a:defRPr sz="1600"/>
            </a:lvl3pPr>
            <a:lvl4pPr lvl="3" rtl="0">
              <a:lnSpc>
                <a:spcPct val="100000"/>
              </a:lnSpc>
              <a:spcBef>
                <a:spcPts val="0"/>
              </a:spcBef>
              <a:spcAft>
                <a:spcPts val="0"/>
              </a:spcAft>
              <a:buSzPts val="1600"/>
              <a:buNone/>
              <a:defRPr sz="1600"/>
            </a:lvl4pPr>
            <a:lvl5pPr lvl="4" rtl="0">
              <a:lnSpc>
                <a:spcPct val="100000"/>
              </a:lnSpc>
              <a:spcBef>
                <a:spcPts val="0"/>
              </a:spcBef>
              <a:spcAft>
                <a:spcPts val="0"/>
              </a:spcAft>
              <a:buSzPts val="1600"/>
              <a:buNone/>
              <a:defRPr sz="1600"/>
            </a:lvl5pPr>
            <a:lvl6pPr lvl="5" rtl="0">
              <a:lnSpc>
                <a:spcPct val="100000"/>
              </a:lnSpc>
              <a:spcBef>
                <a:spcPts val="0"/>
              </a:spcBef>
              <a:spcAft>
                <a:spcPts val="0"/>
              </a:spcAft>
              <a:buSzPts val="1600"/>
              <a:buNone/>
              <a:defRPr sz="1600"/>
            </a:lvl6pPr>
            <a:lvl7pPr lvl="6" rtl="0">
              <a:lnSpc>
                <a:spcPct val="100000"/>
              </a:lnSpc>
              <a:spcBef>
                <a:spcPts val="0"/>
              </a:spcBef>
              <a:spcAft>
                <a:spcPts val="0"/>
              </a:spcAft>
              <a:buSzPts val="1600"/>
              <a:buNone/>
              <a:defRPr sz="1600"/>
            </a:lvl7pPr>
            <a:lvl8pPr lvl="7" rtl="0">
              <a:lnSpc>
                <a:spcPct val="100000"/>
              </a:lnSpc>
              <a:spcBef>
                <a:spcPts val="0"/>
              </a:spcBef>
              <a:spcAft>
                <a:spcPts val="0"/>
              </a:spcAft>
              <a:buSzPts val="1600"/>
              <a:buNone/>
              <a:defRPr sz="1600"/>
            </a:lvl8pPr>
            <a:lvl9pPr lvl="8" rtl="0">
              <a:lnSpc>
                <a:spcPct val="100000"/>
              </a:lnSpc>
              <a:spcBef>
                <a:spcPts val="0"/>
              </a:spcBef>
              <a:spcAft>
                <a:spcPts val="0"/>
              </a:spcAft>
              <a:buSzPts val="1600"/>
              <a:buNone/>
              <a:defRPr sz="1600"/>
            </a:lvl9pPr>
          </a:lstStyle>
          <a:p/>
        </p:txBody>
      </p:sp>
      <p:sp>
        <p:nvSpPr>
          <p:cNvPr id="29" name="Google Shape;29;p3"/>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
        <p:nvSpPr>
          <p:cNvPr id="30" name="Google Shape;30;p3">
            <a:hlinkClick/>
          </p:cNvPr>
          <p:cNvSpPr/>
          <p:nvPr/>
        </p:nvSpPr>
        <p:spPr>
          <a:xfrm>
            <a:off x="8280450" y="0"/>
            <a:ext cx="863400" cy="454200"/>
          </a:xfrm>
          <a:prstGeom prst="rect">
            <a:avLst/>
          </a:prstGeom>
          <a:solidFill>
            <a:srgbClr val="FFF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31" name="Google Shape;31;p3">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2" name="Google Shape;32;p3">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33" name="Google Shape;33;p3">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bg>
      <p:bgPr>
        <a:solidFill>
          <a:schemeClr val="dk1"/>
        </a:solidFill>
      </p:bgPr>
    </p:bg>
    <p:spTree>
      <p:nvGrpSpPr>
        <p:cNvPr id="34" name="Shape 34"/>
        <p:cNvGrpSpPr/>
        <p:nvPr/>
      </p:nvGrpSpPr>
      <p:grpSpPr>
        <a:xfrm>
          <a:off x="0" y="0"/>
          <a:ext cx="0" cy="0"/>
          <a:chOff x="0" y="0"/>
          <a:chExt cx="0" cy="0"/>
        </a:xfrm>
      </p:grpSpPr>
      <p:grpSp>
        <p:nvGrpSpPr>
          <p:cNvPr id="35" name="Google Shape;35;p4"/>
          <p:cNvGrpSpPr/>
          <p:nvPr/>
        </p:nvGrpSpPr>
        <p:grpSpPr>
          <a:xfrm>
            <a:off x="830392" y="1191256"/>
            <a:ext cx="745763" cy="45826"/>
            <a:chOff x="4580561" y="2589004"/>
            <a:chExt cx="1064464" cy="25200"/>
          </a:xfrm>
        </p:grpSpPr>
        <p:sp>
          <p:nvSpPr>
            <p:cNvPr id="36" name="Google Shape;36;p4"/>
            <p:cNvSpPr/>
            <p:nvPr/>
          </p:nvSpPr>
          <p:spPr>
            <a:xfrm rot="-5400000">
              <a:off x="5366325" y="2335504"/>
              <a:ext cx="25200" cy="5322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4"/>
            <p:cNvSpPr/>
            <p:nvPr/>
          </p:nvSpPr>
          <p:spPr>
            <a:xfrm rot="-5400000">
              <a:off x="4836311" y="2333254"/>
              <a:ext cx="25200" cy="536700"/>
            </a:xfrm>
            <a:prstGeom prst="rect">
              <a:avLst/>
            </a:prstGeom>
            <a:solidFill>
              <a:schemeClr val="l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 name="Google Shape;38;p4"/>
          <p:cNvSpPr txBox="1"/>
          <p:nvPr>
            <p:ph type="title"/>
          </p:nvPr>
        </p:nvSpPr>
        <p:spPr>
          <a:xfrm>
            <a:off x="729450" y="1322450"/>
            <a:ext cx="7688400" cy="1518600"/>
          </a:xfrm>
          <a:prstGeom prst="rect">
            <a:avLst/>
          </a:prstGeom>
        </p:spPr>
        <p:txBody>
          <a:bodyPr anchorCtr="0" anchor="t" bIns="91425" lIns="91425" spcFirstLastPara="1" rIns="91425" wrap="square" tIns="91425">
            <a:noAutofit/>
          </a:bodyPr>
          <a:lstStyle>
            <a:lvl1pPr lvl="0">
              <a:spcBef>
                <a:spcPts val="0"/>
              </a:spcBef>
              <a:spcAft>
                <a:spcPts val="0"/>
              </a:spcAft>
              <a:buClr>
                <a:schemeClr val="lt1"/>
              </a:buClr>
              <a:buSzPts val="3600"/>
              <a:buNone/>
              <a:defRPr sz="3600">
                <a:solidFill>
                  <a:schemeClr val="lt1"/>
                </a:solidFill>
              </a:defRPr>
            </a:lvl1pPr>
            <a:lvl2pPr lvl="1">
              <a:spcBef>
                <a:spcPts val="0"/>
              </a:spcBef>
              <a:spcAft>
                <a:spcPts val="0"/>
              </a:spcAft>
              <a:buClr>
                <a:schemeClr val="lt1"/>
              </a:buClr>
              <a:buSzPts val="3600"/>
              <a:buNone/>
              <a:defRPr sz="3600">
                <a:solidFill>
                  <a:schemeClr val="lt1"/>
                </a:solidFill>
              </a:defRPr>
            </a:lvl2pPr>
            <a:lvl3pPr lvl="2">
              <a:spcBef>
                <a:spcPts val="0"/>
              </a:spcBef>
              <a:spcAft>
                <a:spcPts val="0"/>
              </a:spcAft>
              <a:buClr>
                <a:schemeClr val="lt1"/>
              </a:buClr>
              <a:buSzPts val="3600"/>
              <a:buNone/>
              <a:defRPr sz="3600">
                <a:solidFill>
                  <a:schemeClr val="lt1"/>
                </a:solidFill>
              </a:defRPr>
            </a:lvl3pPr>
            <a:lvl4pPr lvl="3">
              <a:spcBef>
                <a:spcPts val="0"/>
              </a:spcBef>
              <a:spcAft>
                <a:spcPts val="0"/>
              </a:spcAft>
              <a:buClr>
                <a:schemeClr val="lt1"/>
              </a:buClr>
              <a:buSzPts val="3600"/>
              <a:buNone/>
              <a:defRPr sz="3600">
                <a:solidFill>
                  <a:schemeClr val="lt1"/>
                </a:solidFill>
              </a:defRPr>
            </a:lvl4pPr>
            <a:lvl5pPr lvl="4">
              <a:spcBef>
                <a:spcPts val="0"/>
              </a:spcBef>
              <a:spcAft>
                <a:spcPts val="0"/>
              </a:spcAft>
              <a:buClr>
                <a:schemeClr val="lt1"/>
              </a:buClr>
              <a:buSzPts val="3600"/>
              <a:buNone/>
              <a:defRPr sz="3600">
                <a:solidFill>
                  <a:schemeClr val="lt1"/>
                </a:solidFill>
              </a:defRPr>
            </a:lvl5pPr>
            <a:lvl6pPr lvl="5">
              <a:spcBef>
                <a:spcPts val="0"/>
              </a:spcBef>
              <a:spcAft>
                <a:spcPts val="0"/>
              </a:spcAft>
              <a:buClr>
                <a:schemeClr val="lt1"/>
              </a:buClr>
              <a:buSzPts val="3600"/>
              <a:buNone/>
              <a:defRPr sz="3600">
                <a:solidFill>
                  <a:schemeClr val="lt1"/>
                </a:solidFill>
              </a:defRPr>
            </a:lvl6pPr>
            <a:lvl7pPr lvl="6">
              <a:spcBef>
                <a:spcPts val="0"/>
              </a:spcBef>
              <a:spcAft>
                <a:spcPts val="0"/>
              </a:spcAft>
              <a:buClr>
                <a:schemeClr val="lt1"/>
              </a:buClr>
              <a:buSzPts val="3600"/>
              <a:buNone/>
              <a:defRPr sz="3600">
                <a:solidFill>
                  <a:schemeClr val="lt1"/>
                </a:solidFill>
              </a:defRPr>
            </a:lvl7pPr>
            <a:lvl8pPr lvl="7">
              <a:spcBef>
                <a:spcPts val="0"/>
              </a:spcBef>
              <a:spcAft>
                <a:spcPts val="0"/>
              </a:spcAft>
              <a:buClr>
                <a:schemeClr val="lt1"/>
              </a:buClr>
              <a:buSzPts val="3600"/>
              <a:buNone/>
              <a:defRPr sz="3600">
                <a:solidFill>
                  <a:schemeClr val="lt1"/>
                </a:solidFill>
              </a:defRPr>
            </a:lvl8pPr>
            <a:lvl9pPr lvl="8">
              <a:spcBef>
                <a:spcPts val="0"/>
              </a:spcBef>
              <a:spcAft>
                <a:spcPts val="0"/>
              </a:spcAft>
              <a:buClr>
                <a:schemeClr val="lt1"/>
              </a:buClr>
              <a:buSzPts val="3600"/>
              <a:buNone/>
              <a:defRPr sz="3600">
                <a:solidFill>
                  <a:schemeClr val="lt1"/>
                </a:solidFill>
              </a:defRPr>
            </a:lvl9pPr>
          </a:lstStyle>
          <a:p/>
        </p:txBody>
      </p:sp>
      <p:sp>
        <p:nvSpPr>
          <p:cNvPr id="39" name="Google Shape;39;p4"/>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indent="0" lvl="0" marL="0" rtl="0" algn="r">
              <a:spcBef>
                <a:spcPts val="0"/>
              </a:spcBef>
              <a:spcAft>
                <a:spcPts val="0"/>
              </a:spcAft>
              <a:buNone/>
            </a:pPr>
            <a:fld id="{00000000-1234-1234-1234-123412341234}" type="slidenum">
              <a:rPr lang="fr"/>
              <a:t>‹#›</a:t>
            </a:fld>
            <a:endParaRPr/>
          </a:p>
        </p:txBody>
      </p:sp>
      <p:sp>
        <p:nvSpPr>
          <p:cNvPr id="40" name="Google Shape;40;p4">
            <a:hlinkClick/>
          </p:cNvPr>
          <p:cNvSpPr/>
          <p:nvPr/>
        </p:nvSpPr>
        <p:spPr>
          <a:xfrm>
            <a:off x="8280450" y="0"/>
            <a:ext cx="863400" cy="4542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41" name="Google Shape;41;p4">
            <a:hlinkClick/>
          </p:cNvPr>
          <p:cNvCxnSpPr/>
          <p:nvPr/>
        </p:nvCxnSpPr>
        <p:spPr>
          <a:xfrm>
            <a:off x="8598817" y="216350"/>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2" name="Google Shape;42;p4">
            <a:hlinkClick/>
          </p:cNvPr>
          <p:cNvCxnSpPr/>
          <p:nvPr/>
        </p:nvCxnSpPr>
        <p:spPr>
          <a:xfrm>
            <a:off x="8598817" y="250138"/>
            <a:ext cx="216300" cy="0"/>
          </a:xfrm>
          <a:prstGeom prst="straightConnector1">
            <a:avLst/>
          </a:prstGeom>
          <a:noFill/>
          <a:ln cap="flat" cmpd="sng" w="9525">
            <a:solidFill>
              <a:schemeClr val="lt2"/>
            </a:solidFill>
            <a:prstDash val="solid"/>
            <a:round/>
            <a:headEnd len="med" w="med" type="none"/>
            <a:tailEnd len="med" w="med" type="none"/>
          </a:ln>
        </p:spPr>
      </p:cxnSp>
      <p:cxnSp>
        <p:nvCxnSpPr>
          <p:cNvPr id="43" name="Google Shape;43;p4">
            <a:hlinkClick/>
          </p:cNvPr>
          <p:cNvCxnSpPr/>
          <p:nvPr/>
        </p:nvCxnSpPr>
        <p:spPr>
          <a:xfrm>
            <a:off x="8598817" y="283925"/>
            <a:ext cx="216300" cy="0"/>
          </a:xfrm>
          <a:prstGeom prst="straightConnector1">
            <a:avLst/>
          </a:prstGeom>
          <a:noFill/>
          <a:ln cap="flat" cmpd="sng" w="9525">
            <a:solidFill>
              <a:schemeClr val="lt2"/>
            </a:solidFill>
            <a:prstDash val="solid"/>
            <a:round/>
            <a:headEnd len="med" w="med" type="none"/>
            <a:tailEnd len="med" w="med" type="none"/>
          </a:ln>
        </p:spPr>
      </p:cxn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4" name="Shape 44"/>
        <p:cNvGrpSpPr/>
        <p:nvPr/>
      </p:nvGrpSpPr>
      <p:grpSpPr>
        <a:xfrm>
          <a:off x="0" y="0"/>
          <a:ext cx="0" cy="0"/>
          <a:chOff x="0" y="0"/>
          <a:chExt cx="0" cy="0"/>
        </a:xfrm>
      </p:grpSpPr>
      <p:sp>
        <p:nvSpPr>
          <p:cNvPr id="45" name="Google Shape;45;p5"/>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46" name="Google Shape;46;p5"/>
          <p:cNvGrpSpPr/>
          <p:nvPr/>
        </p:nvGrpSpPr>
        <p:grpSpPr>
          <a:xfrm>
            <a:off x="830392" y="1191256"/>
            <a:ext cx="745763" cy="45826"/>
            <a:chOff x="4580561" y="2589004"/>
            <a:chExt cx="1064464" cy="25200"/>
          </a:xfrm>
        </p:grpSpPr>
        <p:sp>
          <p:nvSpPr>
            <p:cNvPr id="47" name="Google Shape;47;p5"/>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8" name="Google Shape;48;p5"/>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9" name="Google Shape;49;p5"/>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50" name="Google Shape;50;p5"/>
          <p:cNvSpPr txBox="1"/>
          <p:nvPr>
            <p:ph idx="1" type="body"/>
          </p:nvPr>
        </p:nvSpPr>
        <p:spPr>
          <a:xfrm>
            <a:off x="729450" y="2078875"/>
            <a:ext cx="76887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51" name="Google Shape;51;p5"/>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52" name="Google Shape;52;p5">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53" name="Google Shape;53;p5">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4" name="Google Shape;54;p5">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55" name="Google Shape;55;p5">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ody only">
  <p:cSld name="TITLE_AND_BODY_1">
    <p:spTree>
      <p:nvGrpSpPr>
        <p:cNvPr id="56" name="Shape 56"/>
        <p:cNvGrpSpPr/>
        <p:nvPr/>
      </p:nvGrpSpPr>
      <p:grpSpPr>
        <a:xfrm>
          <a:off x="0" y="0"/>
          <a:ext cx="0" cy="0"/>
          <a:chOff x="0" y="0"/>
          <a:chExt cx="0" cy="0"/>
        </a:xfrm>
      </p:grpSpPr>
      <p:sp>
        <p:nvSpPr>
          <p:cNvPr id="57" name="Google Shape;57;p6"/>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8" name="Google Shape;58;p6"/>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lvl1pPr>
            <a:lvl2pPr lvl="1" rtl="0">
              <a:buNone/>
              <a:defRPr/>
            </a:lvl2pPr>
            <a:lvl3pPr lvl="2" rtl="0">
              <a:buNone/>
              <a:defRPr/>
            </a:lvl3pPr>
            <a:lvl4pPr lvl="3" rtl="0">
              <a:buNone/>
              <a:defRPr/>
            </a:lvl4pPr>
            <a:lvl5pPr lvl="4" rtl="0">
              <a:buNone/>
              <a:defRPr/>
            </a:lvl5pPr>
            <a:lvl6pPr lvl="5" rtl="0">
              <a:buNone/>
              <a:defRPr/>
            </a:lvl6pPr>
            <a:lvl7pPr lvl="6" rtl="0">
              <a:buNone/>
              <a:defRPr/>
            </a:lvl7pPr>
            <a:lvl8pPr lvl="7" rtl="0">
              <a:buNone/>
              <a:defRPr/>
            </a:lvl8pPr>
            <a:lvl9pPr lvl="8" rtl="0">
              <a:buNone/>
              <a:defRPr/>
            </a:lvl9pPr>
          </a:lstStyle>
          <a:p>
            <a:pPr indent="0" lvl="0" marL="0" rtl="0" algn="r">
              <a:spcBef>
                <a:spcPts val="0"/>
              </a:spcBef>
              <a:spcAft>
                <a:spcPts val="0"/>
              </a:spcAft>
              <a:buNone/>
            </a:pPr>
            <a:fld id="{00000000-1234-1234-1234-123412341234}" type="slidenum">
              <a:rPr lang="fr"/>
              <a:t>‹#›</a:t>
            </a:fld>
            <a:endParaRPr/>
          </a:p>
        </p:txBody>
      </p:sp>
      <p:sp>
        <p:nvSpPr>
          <p:cNvPr id="59" name="Google Shape;59;p6">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0" name="Google Shape;60;p6">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1" name="Google Shape;61;p6">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62" name="Google Shape;62;p6">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63" name="Google Shape;63;p6"/>
          <p:cNvSpPr txBox="1"/>
          <p:nvPr>
            <p:ph idx="1" type="body"/>
          </p:nvPr>
        </p:nvSpPr>
        <p:spPr>
          <a:xfrm>
            <a:off x="729450" y="1068650"/>
            <a:ext cx="7688700" cy="1034400"/>
          </a:xfrm>
          <a:prstGeom prst="rect">
            <a:avLst/>
          </a:prstGeom>
        </p:spPr>
        <p:txBody>
          <a:bodyPr anchorCtr="0" anchor="t" bIns="91425" lIns="91425" spcFirstLastPara="1" rIns="91425" wrap="square" tIns="91425">
            <a:noAutofit/>
          </a:bodyPr>
          <a:lstStyle>
            <a:lvl1pPr indent="-311150" lvl="0" marL="457200" rtl="0">
              <a:spcBef>
                <a:spcPts val="0"/>
              </a:spcBef>
              <a:spcAft>
                <a:spcPts val="0"/>
              </a:spcAft>
              <a:buSzPts val="1300"/>
              <a:buChar char="●"/>
              <a:defRPr/>
            </a:lvl1pPr>
            <a:lvl2pPr indent="-298450" lvl="1" marL="914400" rtl="0">
              <a:spcBef>
                <a:spcPts val="1600"/>
              </a:spcBef>
              <a:spcAft>
                <a:spcPts val="0"/>
              </a:spcAft>
              <a:buSzPts val="1100"/>
              <a:buChar char="○"/>
              <a:defRPr/>
            </a:lvl2pPr>
            <a:lvl3pPr indent="-298450" lvl="2" marL="1371600" rtl="0">
              <a:spcBef>
                <a:spcPts val="1600"/>
              </a:spcBef>
              <a:spcAft>
                <a:spcPts val="0"/>
              </a:spcAft>
              <a:buSzPts val="1100"/>
              <a:buChar char="■"/>
              <a:defRPr/>
            </a:lvl3pPr>
            <a:lvl4pPr indent="-298450" lvl="3" marL="1828800" rtl="0">
              <a:spcBef>
                <a:spcPts val="1600"/>
              </a:spcBef>
              <a:spcAft>
                <a:spcPts val="0"/>
              </a:spcAft>
              <a:buSzPts val="1100"/>
              <a:buChar char="●"/>
              <a:defRPr/>
            </a:lvl4pPr>
            <a:lvl5pPr indent="-298450" lvl="4" marL="2286000" rtl="0">
              <a:spcBef>
                <a:spcPts val="1600"/>
              </a:spcBef>
              <a:spcAft>
                <a:spcPts val="0"/>
              </a:spcAft>
              <a:buSzPts val="1100"/>
              <a:buChar char="○"/>
              <a:defRPr/>
            </a:lvl5pPr>
            <a:lvl6pPr indent="-298450" lvl="5" marL="2743200" rtl="0">
              <a:spcBef>
                <a:spcPts val="1600"/>
              </a:spcBef>
              <a:spcAft>
                <a:spcPts val="0"/>
              </a:spcAft>
              <a:buSzPts val="1100"/>
              <a:buChar char="■"/>
              <a:defRPr/>
            </a:lvl6pPr>
            <a:lvl7pPr indent="-298450" lvl="6" marL="3200400" rtl="0">
              <a:spcBef>
                <a:spcPts val="1600"/>
              </a:spcBef>
              <a:spcAft>
                <a:spcPts val="0"/>
              </a:spcAft>
              <a:buSzPts val="1100"/>
              <a:buChar char="●"/>
              <a:defRPr/>
            </a:lvl7pPr>
            <a:lvl8pPr indent="-298450" lvl="7" marL="3657600" rtl="0">
              <a:spcBef>
                <a:spcPts val="1600"/>
              </a:spcBef>
              <a:spcAft>
                <a:spcPts val="0"/>
              </a:spcAft>
              <a:buSzPts val="1100"/>
              <a:buChar char="○"/>
              <a:defRPr/>
            </a:lvl8pPr>
            <a:lvl9pPr indent="-298450" lvl="8" marL="4114800" rtl="0">
              <a:spcBef>
                <a:spcPts val="1600"/>
              </a:spcBef>
              <a:spcAft>
                <a:spcPts val="1600"/>
              </a:spcAft>
              <a:buSzPts val="1100"/>
              <a:buChar char="■"/>
              <a:defRPr/>
            </a:lvl9pPr>
          </a:lstStyle>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_alt2">
  <p:cSld name="TITLE_AND_BODY_1_1">
    <p:spTree>
      <p:nvGrpSpPr>
        <p:cNvPr id="64" name="Shape 64"/>
        <p:cNvGrpSpPr/>
        <p:nvPr/>
      </p:nvGrpSpPr>
      <p:grpSpPr>
        <a:xfrm>
          <a:off x="0" y="0"/>
          <a:ext cx="0" cy="0"/>
          <a:chOff x="0" y="0"/>
          <a:chExt cx="0" cy="0"/>
        </a:xfrm>
      </p:grpSpPr>
      <p:pic>
        <p:nvPicPr>
          <p:cNvPr descr="shutterstock_31891705.jpg" id="65" name="Google Shape;65;p7"/>
          <p:cNvPicPr preferRelativeResize="0"/>
          <p:nvPr/>
        </p:nvPicPr>
        <p:blipFill rotWithShape="1">
          <a:blip r:embed="rId2">
            <a:alphaModFix/>
          </a:blip>
          <a:srcRect b="11971" l="0" r="0" t="11971"/>
          <a:stretch/>
        </p:blipFill>
        <p:spPr>
          <a:xfrm>
            <a:off x="0" y="487825"/>
            <a:ext cx="9143999" cy="4655673"/>
          </a:xfrm>
          <a:prstGeom prst="rect">
            <a:avLst/>
          </a:prstGeom>
          <a:noFill/>
          <a:ln>
            <a:noFill/>
          </a:ln>
        </p:spPr>
      </p:pic>
      <p:sp>
        <p:nvSpPr>
          <p:cNvPr id="66" name="Google Shape;66;p7"/>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7" name="Google Shape;67;p7"/>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rtl="0">
              <a:buNone/>
              <a:defRPr>
                <a:solidFill>
                  <a:srgbClr val="FFFFFF"/>
                </a:solidFill>
              </a:defRPr>
            </a:lvl1pPr>
            <a:lvl2pPr lvl="1" rtl="0">
              <a:buNone/>
              <a:defRPr>
                <a:solidFill>
                  <a:srgbClr val="FFFFFF"/>
                </a:solidFill>
              </a:defRPr>
            </a:lvl2pPr>
            <a:lvl3pPr lvl="2" rtl="0">
              <a:buNone/>
              <a:defRPr>
                <a:solidFill>
                  <a:srgbClr val="FFFFFF"/>
                </a:solidFill>
              </a:defRPr>
            </a:lvl3pPr>
            <a:lvl4pPr lvl="3" rtl="0">
              <a:buNone/>
              <a:defRPr>
                <a:solidFill>
                  <a:srgbClr val="FFFFFF"/>
                </a:solidFill>
              </a:defRPr>
            </a:lvl4pPr>
            <a:lvl5pPr lvl="4" rtl="0">
              <a:buNone/>
              <a:defRPr>
                <a:solidFill>
                  <a:srgbClr val="FFFFFF"/>
                </a:solidFill>
              </a:defRPr>
            </a:lvl5pPr>
            <a:lvl6pPr lvl="5" rtl="0">
              <a:buNone/>
              <a:defRPr>
                <a:solidFill>
                  <a:srgbClr val="FFFFFF"/>
                </a:solidFill>
              </a:defRPr>
            </a:lvl6pPr>
            <a:lvl7pPr lvl="6" rtl="0">
              <a:buNone/>
              <a:defRPr>
                <a:solidFill>
                  <a:srgbClr val="FFFFFF"/>
                </a:solidFill>
              </a:defRPr>
            </a:lvl7pPr>
            <a:lvl8pPr lvl="7" rtl="0">
              <a:buNone/>
              <a:defRPr>
                <a:solidFill>
                  <a:srgbClr val="FFFFFF"/>
                </a:solidFill>
              </a:defRPr>
            </a:lvl8pPr>
            <a:lvl9pPr lvl="8" rtl="0">
              <a:buNone/>
              <a:defRPr>
                <a:solidFill>
                  <a:srgbClr val="FFFFFF"/>
                </a:solidFill>
              </a:defRPr>
            </a:lvl9pPr>
          </a:lstStyle>
          <a:p>
            <a:pPr indent="0" lvl="0" marL="0" rtl="0" algn="r">
              <a:spcBef>
                <a:spcPts val="0"/>
              </a:spcBef>
              <a:spcAft>
                <a:spcPts val="0"/>
              </a:spcAft>
              <a:buNone/>
            </a:pPr>
            <a:fld id="{00000000-1234-1234-1234-123412341234}" type="slidenum">
              <a:rPr lang="fr"/>
              <a:t>‹#›</a:t>
            </a:fld>
            <a:endParaRPr/>
          </a:p>
        </p:txBody>
      </p:sp>
      <p:sp>
        <p:nvSpPr>
          <p:cNvPr id="68" name="Google Shape;68;p7">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69" name="Google Shape;69;p7">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0" name="Google Shape;70;p7">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71" name="Google Shape;71;p7">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
        <p:nvSpPr>
          <p:cNvPr id="72" name="Google Shape;72;p7"/>
          <p:cNvSpPr txBox="1"/>
          <p:nvPr>
            <p:ph type="title"/>
          </p:nvPr>
        </p:nvSpPr>
        <p:spPr>
          <a:xfrm>
            <a:off x="729450" y="2056375"/>
            <a:ext cx="5887500" cy="1518600"/>
          </a:xfrm>
          <a:prstGeom prst="rect">
            <a:avLst/>
          </a:prstGeom>
        </p:spPr>
        <p:txBody>
          <a:bodyPr anchorCtr="0" anchor="t" bIns="91425" lIns="91425" spcFirstLastPara="1" rIns="91425" wrap="square" tIns="91425">
            <a:noAutofit/>
          </a:bodyPr>
          <a:lstStyle>
            <a:lvl1pPr lvl="0" rtl="0">
              <a:spcBef>
                <a:spcPts val="0"/>
              </a:spcBef>
              <a:spcAft>
                <a:spcPts val="0"/>
              </a:spcAft>
              <a:buClr>
                <a:schemeClr val="lt1"/>
              </a:buClr>
              <a:buSzPts val="4800"/>
              <a:buNone/>
              <a:defRPr sz="4800">
                <a:solidFill>
                  <a:schemeClr val="lt1"/>
                </a:solidFill>
              </a:defRPr>
            </a:lvl1pPr>
            <a:lvl2pPr lvl="1" rtl="0">
              <a:spcBef>
                <a:spcPts val="0"/>
              </a:spcBef>
              <a:spcAft>
                <a:spcPts val="0"/>
              </a:spcAft>
              <a:buClr>
                <a:schemeClr val="lt1"/>
              </a:buClr>
              <a:buSzPts val="3600"/>
              <a:buNone/>
              <a:defRPr sz="3600">
                <a:solidFill>
                  <a:schemeClr val="lt1"/>
                </a:solidFill>
              </a:defRPr>
            </a:lvl2pPr>
            <a:lvl3pPr lvl="2" rtl="0">
              <a:spcBef>
                <a:spcPts val="0"/>
              </a:spcBef>
              <a:spcAft>
                <a:spcPts val="0"/>
              </a:spcAft>
              <a:buClr>
                <a:schemeClr val="lt1"/>
              </a:buClr>
              <a:buSzPts val="3600"/>
              <a:buNone/>
              <a:defRPr sz="3600">
                <a:solidFill>
                  <a:schemeClr val="lt1"/>
                </a:solidFill>
              </a:defRPr>
            </a:lvl3pPr>
            <a:lvl4pPr lvl="3" rtl="0">
              <a:spcBef>
                <a:spcPts val="0"/>
              </a:spcBef>
              <a:spcAft>
                <a:spcPts val="0"/>
              </a:spcAft>
              <a:buClr>
                <a:schemeClr val="lt1"/>
              </a:buClr>
              <a:buSzPts val="3600"/>
              <a:buNone/>
              <a:defRPr sz="3600">
                <a:solidFill>
                  <a:schemeClr val="lt1"/>
                </a:solidFill>
              </a:defRPr>
            </a:lvl4pPr>
            <a:lvl5pPr lvl="4" rtl="0">
              <a:spcBef>
                <a:spcPts val="0"/>
              </a:spcBef>
              <a:spcAft>
                <a:spcPts val="0"/>
              </a:spcAft>
              <a:buClr>
                <a:schemeClr val="lt1"/>
              </a:buClr>
              <a:buSzPts val="3600"/>
              <a:buNone/>
              <a:defRPr sz="3600">
                <a:solidFill>
                  <a:schemeClr val="lt1"/>
                </a:solidFill>
              </a:defRPr>
            </a:lvl5pPr>
            <a:lvl6pPr lvl="5" rtl="0">
              <a:spcBef>
                <a:spcPts val="0"/>
              </a:spcBef>
              <a:spcAft>
                <a:spcPts val="0"/>
              </a:spcAft>
              <a:buClr>
                <a:schemeClr val="lt1"/>
              </a:buClr>
              <a:buSzPts val="3600"/>
              <a:buNone/>
              <a:defRPr sz="3600">
                <a:solidFill>
                  <a:schemeClr val="lt1"/>
                </a:solidFill>
              </a:defRPr>
            </a:lvl6pPr>
            <a:lvl7pPr lvl="6" rtl="0">
              <a:spcBef>
                <a:spcPts val="0"/>
              </a:spcBef>
              <a:spcAft>
                <a:spcPts val="0"/>
              </a:spcAft>
              <a:buClr>
                <a:schemeClr val="lt1"/>
              </a:buClr>
              <a:buSzPts val="3600"/>
              <a:buNone/>
              <a:defRPr sz="3600">
                <a:solidFill>
                  <a:schemeClr val="lt1"/>
                </a:solidFill>
              </a:defRPr>
            </a:lvl7pPr>
            <a:lvl8pPr lvl="7" rtl="0">
              <a:spcBef>
                <a:spcPts val="0"/>
              </a:spcBef>
              <a:spcAft>
                <a:spcPts val="0"/>
              </a:spcAft>
              <a:buClr>
                <a:schemeClr val="lt1"/>
              </a:buClr>
              <a:buSzPts val="3600"/>
              <a:buNone/>
              <a:defRPr sz="3600">
                <a:solidFill>
                  <a:schemeClr val="lt1"/>
                </a:solidFill>
              </a:defRPr>
            </a:lvl8pPr>
            <a:lvl9pPr lvl="8" rtl="0">
              <a:spcBef>
                <a:spcPts val="0"/>
              </a:spcBef>
              <a:spcAft>
                <a:spcPts val="0"/>
              </a:spcAft>
              <a:buClr>
                <a:schemeClr val="lt1"/>
              </a:buClr>
              <a:buSzPts val="3600"/>
              <a:buNone/>
              <a:defRPr sz="3600">
                <a:solidFill>
                  <a:schemeClr val="lt1"/>
                </a:solidFill>
              </a:defRPr>
            </a:lvl9pPr>
          </a:lstStyle>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73" name="Shape 73"/>
        <p:cNvGrpSpPr/>
        <p:nvPr/>
      </p:nvGrpSpPr>
      <p:grpSpPr>
        <a:xfrm>
          <a:off x="0" y="0"/>
          <a:ext cx="0" cy="0"/>
          <a:chOff x="0" y="0"/>
          <a:chExt cx="0" cy="0"/>
        </a:xfrm>
      </p:grpSpPr>
      <p:sp>
        <p:nvSpPr>
          <p:cNvPr id="74" name="Google Shape;74;p8"/>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75" name="Google Shape;75;p8"/>
          <p:cNvGrpSpPr/>
          <p:nvPr/>
        </p:nvGrpSpPr>
        <p:grpSpPr>
          <a:xfrm>
            <a:off x="830392" y="1191256"/>
            <a:ext cx="745763" cy="45826"/>
            <a:chOff x="4580561" y="2589004"/>
            <a:chExt cx="1064464" cy="25200"/>
          </a:xfrm>
        </p:grpSpPr>
        <p:sp>
          <p:nvSpPr>
            <p:cNvPr id="76" name="Google Shape;76;p8"/>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78" name="Google Shape;78;p8"/>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79" name="Google Shape;79;p8"/>
          <p:cNvSpPr txBox="1"/>
          <p:nvPr>
            <p:ph idx="1" type="body"/>
          </p:nvPr>
        </p:nvSpPr>
        <p:spPr>
          <a:xfrm>
            <a:off x="729325"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0" name="Google Shape;80;p8"/>
          <p:cNvSpPr txBox="1"/>
          <p:nvPr>
            <p:ph idx="2" type="body"/>
          </p:nvPr>
        </p:nvSpPr>
        <p:spPr>
          <a:xfrm>
            <a:off x="4643604" y="2078875"/>
            <a:ext cx="3774300" cy="22611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81" name="Google Shape;81;p8"/>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82" name="Google Shape;82;p8">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3" name="Google Shape;83;p8">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4" name="Google Shape;84;p8">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85" name="Google Shape;85;p8">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86" name="Shape 86"/>
        <p:cNvGrpSpPr/>
        <p:nvPr/>
      </p:nvGrpSpPr>
      <p:grpSpPr>
        <a:xfrm>
          <a:off x="0" y="0"/>
          <a:ext cx="0" cy="0"/>
          <a:chOff x="0" y="0"/>
          <a:chExt cx="0" cy="0"/>
        </a:xfrm>
      </p:grpSpPr>
      <p:sp>
        <p:nvSpPr>
          <p:cNvPr id="87" name="Google Shape;87;p9"/>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8" name="Google Shape;88;p9"/>
          <p:cNvGrpSpPr/>
          <p:nvPr/>
        </p:nvGrpSpPr>
        <p:grpSpPr>
          <a:xfrm>
            <a:off x="830392" y="1191256"/>
            <a:ext cx="745763" cy="45826"/>
            <a:chOff x="4580561" y="2589004"/>
            <a:chExt cx="1064464" cy="25200"/>
          </a:xfrm>
        </p:grpSpPr>
        <p:sp>
          <p:nvSpPr>
            <p:cNvPr id="89" name="Google Shape;89;p9"/>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0" name="Google Shape;90;p9"/>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1" name="Google Shape;91;p9"/>
          <p:cNvSpPr txBox="1"/>
          <p:nvPr>
            <p:ph type="title"/>
          </p:nvPr>
        </p:nvSpPr>
        <p:spPr>
          <a:xfrm>
            <a:off x="729450" y="1318650"/>
            <a:ext cx="7688400" cy="5352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92" name="Google Shape;92;p9"/>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93" name="Google Shape;93;p9">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94" name="Google Shape;94;p9">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5" name="Google Shape;95;p9">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96" name="Google Shape;96;p9">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97" name="Shape 97"/>
        <p:cNvGrpSpPr/>
        <p:nvPr/>
      </p:nvGrpSpPr>
      <p:grpSpPr>
        <a:xfrm>
          <a:off x="0" y="0"/>
          <a:ext cx="0" cy="0"/>
          <a:chOff x="0" y="0"/>
          <a:chExt cx="0" cy="0"/>
        </a:xfrm>
      </p:grpSpPr>
      <p:sp>
        <p:nvSpPr>
          <p:cNvPr id="98" name="Google Shape;98;p10"/>
          <p:cNvSpPr/>
          <p:nvPr/>
        </p:nvSpPr>
        <p:spPr>
          <a:xfrm>
            <a:off x="0" y="0"/>
            <a:ext cx="9144000" cy="4878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99" name="Google Shape;99;p10"/>
          <p:cNvGrpSpPr/>
          <p:nvPr/>
        </p:nvGrpSpPr>
        <p:grpSpPr>
          <a:xfrm>
            <a:off x="830392" y="1191256"/>
            <a:ext cx="745763" cy="45826"/>
            <a:chOff x="4580561" y="2589004"/>
            <a:chExt cx="1064464" cy="25200"/>
          </a:xfrm>
        </p:grpSpPr>
        <p:sp>
          <p:nvSpPr>
            <p:cNvPr id="100" name="Google Shape;100;p10"/>
            <p:cNvSpPr/>
            <p:nvPr/>
          </p:nvSpPr>
          <p:spPr>
            <a:xfrm rot="-5400000">
              <a:off x="5366325" y="2335504"/>
              <a:ext cx="25200" cy="532200"/>
            </a:xfrm>
            <a:prstGeom prst="rect">
              <a:avLst/>
            </a:prstGeom>
            <a:solidFill>
              <a:schemeClr val="accent3"/>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1" name="Google Shape;101;p10"/>
            <p:cNvSpPr/>
            <p:nvPr/>
          </p:nvSpPr>
          <p:spPr>
            <a:xfrm rot="-5400000">
              <a:off x="4836311" y="2333254"/>
              <a:ext cx="25200" cy="536700"/>
            </a:xfrm>
            <a:prstGeom prst="rect">
              <a:avLst/>
            </a:prstGeom>
            <a:solidFill>
              <a:schemeClr val="dk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2" name="Google Shape;102;p10"/>
          <p:cNvSpPr txBox="1"/>
          <p:nvPr>
            <p:ph type="title"/>
          </p:nvPr>
        </p:nvSpPr>
        <p:spPr>
          <a:xfrm>
            <a:off x="730000" y="1318650"/>
            <a:ext cx="3300900" cy="1381500"/>
          </a:xfrm>
          <a:prstGeom prst="rect">
            <a:avLst/>
          </a:prstGeom>
        </p:spPr>
        <p:txBody>
          <a:bodyPr anchorCtr="0" anchor="t" bIns="91425" lIns="91425" spcFirstLastPara="1" rIns="91425" wrap="square" tIns="91425">
            <a:noAutofit/>
          </a:bodyPr>
          <a:lstStyle>
            <a:lvl1pPr lvl="0">
              <a:spcBef>
                <a:spcPts val="0"/>
              </a:spcBef>
              <a:spcAft>
                <a:spcPts val="0"/>
              </a:spcAft>
              <a:buClr>
                <a:schemeClr val="dk2"/>
              </a:buClr>
              <a:buSzPts val="2600"/>
              <a:buNone/>
              <a:defRPr sz="2600">
                <a:solidFill>
                  <a:schemeClr val="dk2"/>
                </a:solidFill>
              </a:defRPr>
            </a:lvl1pPr>
            <a:lvl2pPr lvl="1">
              <a:spcBef>
                <a:spcPts val="0"/>
              </a:spcBef>
              <a:spcAft>
                <a:spcPts val="0"/>
              </a:spcAft>
              <a:buClr>
                <a:schemeClr val="dk2"/>
              </a:buClr>
              <a:buSzPts val="2600"/>
              <a:buNone/>
              <a:defRPr sz="2600">
                <a:solidFill>
                  <a:schemeClr val="dk2"/>
                </a:solidFill>
              </a:defRPr>
            </a:lvl2pPr>
            <a:lvl3pPr lvl="2">
              <a:spcBef>
                <a:spcPts val="0"/>
              </a:spcBef>
              <a:spcAft>
                <a:spcPts val="0"/>
              </a:spcAft>
              <a:buClr>
                <a:schemeClr val="dk2"/>
              </a:buClr>
              <a:buSzPts val="2600"/>
              <a:buNone/>
              <a:defRPr sz="2600">
                <a:solidFill>
                  <a:schemeClr val="dk2"/>
                </a:solidFill>
              </a:defRPr>
            </a:lvl3pPr>
            <a:lvl4pPr lvl="3">
              <a:spcBef>
                <a:spcPts val="0"/>
              </a:spcBef>
              <a:spcAft>
                <a:spcPts val="0"/>
              </a:spcAft>
              <a:buClr>
                <a:schemeClr val="dk2"/>
              </a:buClr>
              <a:buSzPts val="2600"/>
              <a:buNone/>
              <a:defRPr sz="2600">
                <a:solidFill>
                  <a:schemeClr val="dk2"/>
                </a:solidFill>
              </a:defRPr>
            </a:lvl4pPr>
            <a:lvl5pPr lvl="4">
              <a:spcBef>
                <a:spcPts val="0"/>
              </a:spcBef>
              <a:spcAft>
                <a:spcPts val="0"/>
              </a:spcAft>
              <a:buClr>
                <a:schemeClr val="dk2"/>
              </a:buClr>
              <a:buSzPts val="2600"/>
              <a:buNone/>
              <a:defRPr sz="2600">
                <a:solidFill>
                  <a:schemeClr val="dk2"/>
                </a:solidFill>
              </a:defRPr>
            </a:lvl5pPr>
            <a:lvl6pPr lvl="5">
              <a:spcBef>
                <a:spcPts val="0"/>
              </a:spcBef>
              <a:spcAft>
                <a:spcPts val="0"/>
              </a:spcAft>
              <a:buClr>
                <a:schemeClr val="dk2"/>
              </a:buClr>
              <a:buSzPts val="2600"/>
              <a:buNone/>
              <a:defRPr sz="2600">
                <a:solidFill>
                  <a:schemeClr val="dk2"/>
                </a:solidFill>
              </a:defRPr>
            </a:lvl6pPr>
            <a:lvl7pPr lvl="6">
              <a:spcBef>
                <a:spcPts val="0"/>
              </a:spcBef>
              <a:spcAft>
                <a:spcPts val="0"/>
              </a:spcAft>
              <a:buClr>
                <a:schemeClr val="dk2"/>
              </a:buClr>
              <a:buSzPts val="2600"/>
              <a:buNone/>
              <a:defRPr sz="2600">
                <a:solidFill>
                  <a:schemeClr val="dk2"/>
                </a:solidFill>
              </a:defRPr>
            </a:lvl7pPr>
            <a:lvl8pPr lvl="7">
              <a:spcBef>
                <a:spcPts val="0"/>
              </a:spcBef>
              <a:spcAft>
                <a:spcPts val="0"/>
              </a:spcAft>
              <a:buClr>
                <a:schemeClr val="dk2"/>
              </a:buClr>
              <a:buSzPts val="2600"/>
              <a:buNone/>
              <a:defRPr sz="2600">
                <a:solidFill>
                  <a:schemeClr val="dk2"/>
                </a:solidFill>
              </a:defRPr>
            </a:lvl8pPr>
            <a:lvl9pPr lvl="8">
              <a:spcBef>
                <a:spcPts val="0"/>
              </a:spcBef>
              <a:spcAft>
                <a:spcPts val="0"/>
              </a:spcAft>
              <a:buClr>
                <a:schemeClr val="dk2"/>
              </a:buClr>
              <a:buSzPts val="2600"/>
              <a:buNone/>
              <a:defRPr sz="2600">
                <a:solidFill>
                  <a:schemeClr val="dk2"/>
                </a:solidFill>
              </a:defRPr>
            </a:lvl9pPr>
          </a:lstStyle>
          <a:p/>
        </p:txBody>
      </p:sp>
      <p:sp>
        <p:nvSpPr>
          <p:cNvPr id="103" name="Google Shape;103;p10"/>
          <p:cNvSpPr txBox="1"/>
          <p:nvPr>
            <p:ph idx="1" type="body"/>
          </p:nvPr>
        </p:nvSpPr>
        <p:spPr>
          <a:xfrm>
            <a:off x="721225" y="2781725"/>
            <a:ext cx="3300900" cy="1597500"/>
          </a:xfrm>
          <a:prstGeom prst="rect">
            <a:avLst/>
          </a:prstGeom>
        </p:spPr>
        <p:txBody>
          <a:bodyPr anchorCtr="0" anchor="t" bIns="91425" lIns="91425" spcFirstLastPara="1" rIns="91425" wrap="square" tIns="91425">
            <a:noAutofit/>
          </a:bodyPr>
          <a:lstStyle>
            <a:lvl1pPr indent="-311150" lvl="0" marL="457200">
              <a:spcBef>
                <a:spcPts val="0"/>
              </a:spcBef>
              <a:spcAft>
                <a:spcPts val="0"/>
              </a:spcAft>
              <a:buSzPts val="1300"/>
              <a:buChar char="●"/>
              <a:defRPr/>
            </a:lvl1pPr>
            <a:lvl2pPr indent="-298450" lvl="1" marL="914400">
              <a:spcBef>
                <a:spcPts val="1600"/>
              </a:spcBef>
              <a:spcAft>
                <a:spcPts val="0"/>
              </a:spcAft>
              <a:buSzPts val="1100"/>
              <a:buChar char="○"/>
              <a:defRPr/>
            </a:lvl2pPr>
            <a:lvl3pPr indent="-298450" lvl="2" marL="1371600">
              <a:spcBef>
                <a:spcPts val="1600"/>
              </a:spcBef>
              <a:spcAft>
                <a:spcPts val="0"/>
              </a:spcAft>
              <a:buSzPts val="1100"/>
              <a:buChar char="■"/>
              <a:defRPr/>
            </a:lvl3pPr>
            <a:lvl4pPr indent="-298450" lvl="3" marL="1828800">
              <a:spcBef>
                <a:spcPts val="1600"/>
              </a:spcBef>
              <a:spcAft>
                <a:spcPts val="0"/>
              </a:spcAft>
              <a:buSzPts val="1100"/>
              <a:buChar char="●"/>
              <a:defRPr/>
            </a:lvl4pPr>
            <a:lvl5pPr indent="-298450" lvl="4" marL="2286000">
              <a:spcBef>
                <a:spcPts val="1600"/>
              </a:spcBef>
              <a:spcAft>
                <a:spcPts val="0"/>
              </a:spcAft>
              <a:buSzPts val="1100"/>
              <a:buChar char="○"/>
              <a:defRPr/>
            </a:lvl5pPr>
            <a:lvl6pPr indent="-298450" lvl="5" marL="2743200">
              <a:spcBef>
                <a:spcPts val="1600"/>
              </a:spcBef>
              <a:spcAft>
                <a:spcPts val="0"/>
              </a:spcAft>
              <a:buSzPts val="1100"/>
              <a:buChar char="■"/>
              <a:defRPr/>
            </a:lvl6pPr>
            <a:lvl7pPr indent="-298450" lvl="6" marL="3200400">
              <a:spcBef>
                <a:spcPts val="1600"/>
              </a:spcBef>
              <a:spcAft>
                <a:spcPts val="0"/>
              </a:spcAft>
              <a:buSzPts val="1100"/>
              <a:buChar char="●"/>
              <a:defRPr/>
            </a:lvl7pPr>
            <a:lvl8pPr indent="-298450" lvl="7" marL="3657600">
              <a:spcBef>
                <a:spcPts val="1600"/>
              </a:spcBef>
              <a:spcAft>
                <a:spcPts val="0"/>
              </a:spcAft>
              <a:buSzPts val="1100"/>
              <a:buChar char="○"/>
              <a:defRPr/>
            </a:lvl8pPr>
            <a:lvl9pPr indent="-298450" lvl="8" marL="4114800">
              <a:spcBef>
                <a:spcPts val="1600"/>
              </a:spcBef>
              <a:spcAft>
                <a:spcPts val="1600"/>
              </a:spcAft>
              <a:buSzPts val="1100"/>
              <a:buChar char="■"/>
              <a:defRPr/>
            </a:lvl9pPr>
          </a:lstStyle>
          <a:p/>
        </p:txBody>
      </p:sp>
      <p:sp>
        <p:nvSpPr>
          <p:cNvPr id="104" name="Google Shape;104;p10"/>
          <p:cNvSpPr txBox="1"/>
          <p:nvPr>
            <p:ph idx="12" type="sldNum"/>
          </p:nvPr>
        </p:nvSpPr>
        <p:spPr>
          <a:xfrm>
            <a:off x="8536302" y="4749851"/>
            <a:ext cx="548700" cy="393600"/>
          </a:xfrm>
          <a:prstGeom prst="rect">
            <a:avLst/>
          </a:prstGeom>
        </p:spPr>
        <p:txBody>
          <a:bodyPr anchorCtr="0" anchor="ctr" bIns="91425" lIns="91425" spcFirstLastPara="1" rIns="91425" wrap="square" tIns="91425">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fr"/>
              <a:t>‹#›</a:t>
            </a:fld>
            <a:endParaRPr/>
          </a:p>
        </p:txBody>
      </p:sp>
      <p:sp>
        <p:nvSpPr>
          <p:cNvPr id="105" name="Google Shape;105;p10">
            <a:hlinkClick/>
          </p:cNvPr>
          <p:cNvSpPr/>
          <p:nvPr/>
        </p:nvSpPr>
        <p:spPr>
          <a:xfrm>
            <a:off x="8280450" y="0"/>
            <a:ext cx="863400" cy="4542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106" name="Google Shape;106;p10">
            <a:hlinkClick/>
          </p:cNvPr>
          <p:cNvCxnSpPr/>
          <p:nvPr/>
        </p:nvCxnSpPr>
        <p:spPr>
          <a:xfrm>
            <a:off x="8598817" y="216350"/>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7" name="Google Shape;107;p10">
            <a:hlinkClick/>
          </p:cNvPr>
          <p:cNvCxnSpPr/>
          <p:nvPr/>
        </p:nvCxnSpPr>
        <p:spPr>
          <a:xfrm>
            <a:off x="8598817" y="250138"/>
            <a:ext cx="216300" cy="0"/>
          </a:xfrm>
          <a:prstGeom prst="straightConnector1">
            <a:avLst/>
          </a:prstGeom>
          <a:noFill/>
          <a:ln cap="flat" cmpd="sng" w="9525">
            <a:solidFill>
              <a:srgbClr val="B7B7B7"/>
            </a:solidFill>
            <a:prstDash val="solid"/>
            <a:round/>
            <a:headEnd len="med" w="med" type="none"/>
            <a:tailEnd len="med" w="med" type="none"/>
          </a:ln>
        </p:spPr>
      </p:cxnSp>
      <p:cxnSp>
        <p:nvCxnSpPr>
          <p:cNvPr id="108" name="Google Shape;108;p10">
            <a:hlinkClick/>
          </p:cNvPr>
          <p:cNvCxnSpPr/>
          <p:nvPr/>
        </p:nvCxnSpPr>
        <p:spPr>
          <a:xfrm>
            <a:off x="8598817" y="283925"/>
            <a:ext cx="216300" cy="0"/>
          </a:xfrm>
          <a:prstGeom prst="straightConnector1">
            <a:avLst/>
          </a:prstGeom>
          <a:noFill/>
          <a:ln cap="flat" cmpd="sng" w="9525">
            <a:solidFill>
              <a:srgbClr val="B7B7B7"/>
            </a:solidFill>
            <a:prstDash val="solid"/>
            <a:round/>
            <a:headEnd len="med" w="med" type="none"/>
            <a:tailEnd len="med" w="med" type="none"/>
          </a:ln>
        </p:spPr>
      </p:cxnSp>
    </p:spTree>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0" Type="http://schemas.openxmlformats.org/officeDocument/2006/relationships/slideLayout" Target="../slideLayouts/slideLayout10.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slideLayout" Target="../slideLayouts/slideLayout9.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7" Type="http://schemas.openxmlformats.org/officeDocument/2006/relationships/theme" Target="../theme/theme2.xml"/><Relationship Id="rId16" Type="http://schemas.openxmlformats.org/officeDocument/2006/relationships/slideLayout" Target="../slideLayouts/slideLayout16.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treamline">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Autofit/>
          </a:bodyPr>
          <a:lstStyle>
            <a:lvl1pPr lvl="0">
              <a:spcBef>
                <a:spcPts val="0"/>
              </a:spcBef>
              <a:spcAft>
                <a:spcPts val="0"/>
              </a:spcAft>
              <a:buSzPts val="2800"/>
              <a:buFont typeface="Raleway"/>
              <a:buNone/>
              <a:defRPr b="1" sz="2800">
                <a:latin typeface="Raleway"/>
                <a:ea typeface="Raleway"/>
                <a:cs typeface="Raleway"/>
                <a:sym typeface="Raleway"/>
              </a:defRPr>
            </a:lvl1pPr>
            <a:lvl2pPr lvl="1">
              <a:spcBef>
                <a:spcPts val="0"/>
              </a:spcBef>
              <a:spcAft>
                <a:spcPts val="0"/>
              </a:spcAft>
              <a:buSzPts val="2800"/>
              <a:buFont typeface="Raleway"/>
              <a:buNone/>
              <a:defRPr b="1" sz="2800">
                <a:latin typeface="Raleway"/>
                <a:ea typeface="Raleway"/>
                <a:cs typeface="Raleway"/>
                <a:sym typeface="Raleway"/>
              </a:defRPr>
            </a:lvl2pPr>
            <a:lvl3pPr lvl="2">
              <a:spcBef>
                <a:spcPts val="0"/>
              </a:spcBef>
              <a:spcAft>
                <a:spcPts val="0"/>
              </a:spcAft>
              <a:buSzPts val="2800"/>
              <a:buFont typeface="Raleway"/>
              <a:buNone/>
              <a:defRPr b="1" sz="2800">
                <a:latin typeface="Raleway"/>
                <a:ea typeface="Raleway"/>
                <a:cs typeface="Raleway"/>
                <a:sym typeface="Raleway"/>
              </a:defRPr>
            </a:lvl3pPr>
            <a:lvl4pPr lvl="3">
              <a:spcBef>
                <a:spcPts val="0"/>
              </a:spcBef>
              <a:spcAft>
                <a:spcPts val="0"/>
              </a:spcAft>
              <a:buSzPts val="2800"/>
              <a:buFont typeface="Raleway"/>
              <a:buNone/>
              <a:defRPr b="1" sz="2800">
                <a:latin typeface="Raleway"/>
                <a:ea typeface="Raleway"/>
                <a:cs typeface="Raleway"/>
                <a:sym typeface="Raleway"/>
              </a:defRPr>
            </a:lvl4pPr>
            <a:lvl5pPr lvl="4">
              <a:spcBef>
                <a:spcPts val="0"/>
              </a:spcBef>
              <a:spcAft>
                <a:spcPts val="0"/>
              </a:spcAft>
              <a:buSzPts val="2800"/>
              <a:buFont typeface="Raleway"/>
              <a:buNone/>
              <a:defRPr b="1" sz="2800">
                <a:latin typeface="Raleway"/>
                <a:ea typeface="Raleway"/>
                <a:cs typeface="Raleway"/>
                <a:sym typeface="Raleway"/>
              </a:defRPr>
            </a:lvl5pPr>
            <a:lvl6pPr lvl="5">
              <a:spcBef>
                <a:spcPts val="0"/>
              </a:spcBef>
              <a:spcAft>
                <a:spcPts val="0"/>
              </a:spcAft>
              <a:buSzPts val="2800"/>
              <a:buFont typeface="Raleway"/>
              <a:buNone/>
              <a:defRPr b="1" sz="2800">
                <a:latin typeface="Raleway"/>
                <a:ea typeface="Raleway"/>
                <a:cs typeface="Raleway"/>
                <a:sym typeface="Raleway"/>
              </a:defRPr>
            </a:lvl6pPr>
            <a:lvl7pPr lvl="6">
              <a:spcBef>
                <a:spcPts val="0"/>
              </a:spcBef>
              <a:spcAft>
                <a:spcPts val="0"/>
              </a:spcAft>
              <a:buSzPts val="2800"/>
              <a:buFont typeface="Raleway"/>
              <a:buNone/>
              <a:defRPr b="1" sz="2800">
                <a:latin typeface="Raleway"/>
                <a:ea typeface="Raleway"/>
                <a:cs typeface="Raleway"/>
                <a:sym typeface="Raleway"/>
              </a:defRPr>
            </a:lvl7pPr>
            <a:lvl8pPr lvl="7">
              <a:spcBef>
                <a:spcPts val="0"/>
              </a:spcBef>
              <a:spcAft>
                <a:spcPts val="0"/>
              </a:spcAft>
              <a:buSzPts val="2800"/>
              <a:buFont typeface="Raleway"/>
              <a:buNone/>
              <a:defRPr b="1" sz="2800">
                <a:latin typeface="Raleway"/>
                <a:ea typeface="Raleway"/>
                <a:cs typeface="Raleway"/>
                <a:sym typeface="Raleway"/>
              </a:defRPr>
            </a:lvl8pPr>
            <a:lvl9pPr lvl="8">
              <a:spcBef>
                <a:spcPts val="0"/>
              </a:spcBef>
              <a:spcAft>
                <a:spcPts val="0"/>
              </a:spcAft>
              <a:buSzPts val="2800"/>
              <a:buFont typeface="Raleway"/>
              <a:buNone/>
              <a:defRPr b="1" sz="2800">
                <a:latin typeface="Raleway"/>
                <a:ea typeface="Raleway"/>
                <a:cs typeface="Raleway"/>
                <a:sym typeface="Raleway"/>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Autofit/>
          </a:bodyPr>
          <a:lstStyle>
            <a:lvl1pPr indent="-311150" lvl="0" marL="457200">
              <a:lnSpc>
                <a:spcPct val="115000"/>
              </a:lnSpc>
              <a:spcBef>
                <a:spcPts val="0"/>
              </a:spcBef>
              <a:spcAft>
                <a:spcPts val="0"/>
              </a:spcAft>
              <a:buClr>
                <a:schemeClr val="accent1"/>
              </a:buClr>
              <a:buSzPts val="1300"/>
              <a:buFont typeface="Lato"/>
              <a:buChar char="●"/>
              <a:defRPr sz="1300">
                <a:solidFill>
                  <a:schemeClr val="accent1"/>
                </a:solidFill>
                <a:latin typeface="Lato"/>
                <a:ea typeface="Lato"/>
                <a:cs typeface="Lato"/>
                <a:sym typeface="Lato"/>
              </a:defRPr>
            </a:lvl1pPr>
            <a:lvl2pPr indent="-298450" lvl="1" marL="914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2pPr>
            <a:lvl3pPr indent="-298450" lvl="2" marL="1371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3pPr>
            <a:lvl4pPr indent="-298450" lvl="3" marL="18288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4pPr>
            <a:lvl5pPr indent="-298450" lvl="4" marL="22860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5pPr>
            <a:lvl6pPr indent="-298450" lvl="5" marL="27432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6pPr>
            <a:lvl7pPr indent="-298450" lvl="6" marL="32004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7pPr>
            <a:lvl8pPr indent="-298450" lvl="7" marL="3657600">
              <a:lnSpc>
                <a:spcPct val="115000"/>
              </a:lnSpc>
              <a:spcBef>
                <a:spcPts val="1600"/>
              </a:spcBef>
              <a:spcAft>
                <a:spcPts val="0"/>
              </a:spcAft>
              <a:buClr>
                <a:schemeClr val="accent1"/>
              </a:buClr>
              <a:buSzPts val="1100"/>
              <a:buFont typeface="Lato"/>
              <a:buChar char="○"/>
              <a:defRPr sz="1100">
                <a:solidFill>
                  <a:schemeClr val="accent1"/>
                </a:solidFill>
                <a:latin typeface="Lato"/>
                <a:ea typeface="Lato"/>
                <a:cs typeface="Lato"/>
                <a:sym typeface="Lato"/>
              </a:defRPr>
            </a:lvl8pPr>
            <a:lvl9pPr indent="-298450" lvl="8" marL="4114800">
              <a:lnSpc>
                <a:spcPct val="115000"/>
              </a:lnSpc>
              <a:spcBef>
                <a:spcPts val="1600"/>
              </a:spcBef>
              <a:spcAft>
                <a:spcPts val="1600"/>
              </a:spcAft>
              <a:buClr>
                <a:schemeClr val="accent1"/>
              </a:buClr>
              <a:buSzPts val="1100"/>
              <a:buFont typeface="Lato"/>
              <a:buChar char="■"/>
              <a:defRPr sz="1100">
                <a:solidFill>
                  <a:schemeClr val="accent1"/>
                </a:solidFill>
                <a:latin typeface="Lato"/>
                <a:ea typeface="Lato"/>
                <a:cs typeface="Lato"/>
                <a:sym typeface="Lato"/>
              </a:defRPr>
            </a:lvl9pPr>
          </a:lstStyle>
          <a:p/>
        </p:txBody>
      </p:sp>
      <p:sp>
        <p:nvSpPr>
          <p:cNvPr id="8" name="Google Shape;8;p1"/>
          <p:cNvSpPr txBox="1"/>
          <p:nvPr>
            <p:ph idx="12" type="sldNum"/>
          </p:nvPr>
        </p:nvSpPr>
        <p:spPr>
          <a:xfrm>
            <a:off x="8536302" y="4749851"/>
            <a:ext cx="548700" cy="393600"/>
          </a:xfrm>
          <a:prstGeom prst="rect">
            <a:avLst/>
          </a:prstGeom>
          <a:noFill/>
          <a:ln>
            <a:noFill/>
          </a:ln>
        </p:spPr>
        <p:txBody>
          <a:bodyPr anchorCtr="0" anchor="ctr" bIns="91425" lIns="91425" spcFirstLastPara="1" rIns="91425" wrap="square" tIns="91425">
            <a:noAutofit/>
          </a:bodyPr>
          <a:lstStyle>
            <a:lvl1pPr lvl="0" algn="r">
              <a:buNone/>
              <a:defRPr sz="1000">
                <a:solidFill>
                  <a:schemeClr val="accent1"/>
                </a:solidFill>
                <a:latin typeface="Lato"/>
                <a:ea typeface="Lato"/>
                <a:cs typeface="Lato"/>
                <a:sym typeface="Lato"/>
              </a:defRPr>
            </a:lvl1pPr>
            <a:lvl2pPr lvl="1" algn="r">
              <a:buNone/>
              <a:defRPr sz="1000">
                <a:solidFill>
                  <a:schemeClr val="accent1"/>
                </a:solidFill>
                <a:latin typeface="Lato"/>
                <a:ea typeface="Lato"/>
                <a:cs typeface="Lato"/>
                <a:sym typeface="Lato"/>
              </a:defRPr>
            </a:lvl2pPr>
            <a:lvl3pPr lvl="2" algn="r">
              <a:buNone/>
              <a:defRPr sz="1000">
                <a:solidFill>
                  <a:schemeClr val="accent1"/>
                </a:solidFill>
                <a:latin typeface="Lato"/>
                <a:ea typeface="Lato"/>
                <a:cs typeface="Lato"/>
                <a:sym typeface="Lato"/>
              </a:defRPr>
            </a:lvl3pPr>
            <a:lvl4pPr lvl="3" algn="r">
              <a:buNone/>
              <a:defRPr sz="1000">
                <a:solidFill>
                  <a:schemeClr val="accent1"/>
                </a:solidFill>
                <a:latin typeface="Lato"/>
                <a:ea typeface="Lato"/>
                <a:cs typeface="Lato"/>
                <a:sym typeface="Lato"/>
              </a:defRPr>
            </a:lvl4pPr>
            <a:lvl5pPr lvl="4" algn="r">
              <a:buNone/>
              <a:defRPr sz="1000">
                <a:solidFill>
                  <a:schemeClr val="accent1"/>
                </a:solidFill>
                <a:latin typeface="Lato"/>
                <a:ea typeface="Lato"/>
                <a:cs typeface="Lato"/>
                <a:sym typeface="Lato"/>
              </a:defRPr>
            </a:lvl5pPr>
            <a:lvl6pPr lvl="5" algn="r">
              <a:buNone/>
              <a:defRPr sz="1000">
                <a:solidFill>
                  <a:schemeClr val="accent1"/>
                </a:solidFill>
                <a:latin typeface="Lato"/>
                <a:ea typeface="Lato"/>
                <a:cs typeface="Lato"/>
                <a:sym typeface="Lato"/>
              </a:defRPr>
            </a:lvl6pPr>
            <a:lvl7pPr lvl="6" algn="r">
              <a:buNone/>
              <a:defRPr sz="1000">
                <a:solidFill>
                  <a:schemeClr val="accent1"/>
                </a:solidFill>
                <a:latin typeface="Lato"/>
                <a:ea typeface="Lato"/>
                <a:cs typeface="Lato"/>
                <a:sym typeface="Lato"/>
              </a:defRPr>
            </a:lvl7pPr>
            <a:lvl8pPr lvl="7" algn="r">
              <a:buNone/>
              <a:defRPr sz="1000">
                <a:solidFill>
                  <a:schemeClr val="accent1"/>
                </a:solidFill>
                <a:latin typeface="Lato"/>
                <a:ea typeface="Lato"/>
                <a:cs typeface="Lato"/>
                <a:sym typeface="Lato"/>
              </a:defRPr>
            </a:lvl8pPr>
            <a:lvl9pPr lvl="8" algn="r">
              <a:buNone/>
              <a:defRPr sz="1000">
                <a:solidFill>
                  <a:schemeClr val="accen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fr"/>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 id="2147483660" r:id="rId13"/>
    <p:sldLayoutId id="2147483661" r:id="rId14"/>
    <p:sldLayoutId id="2147483662" r:id="rId15"/>
    <p:sldLayoutId id="2147483663" r:id="rId1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5.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3.xml"/><Relationship Id="rId3" Type="http://schemas.openxmlformats.org/officeDocument/2006/relationships/hyperlink" Target="https://www.ionos.fr/digitalguide/serveur/securite/raid/" TargetMode="External"/><Relationship Id="rId4" Type="http://schemas.openxmlformats.org/officeDocument/2006/relationships/image" Target="../media/image2.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4.xml"/><Relationship Id="rId2" Type="http://schemas.openxmlformats.org/officeDocument/2006/relationships/notesSlide" Target="../notesSlides/notesSlide4.xml"/><Relationship Id="rId3" Type="http://schemas.openxmlformats.org/officeDocument/2006/relationships/hyperlink" Target="https://www.ionos.fr/digitalguide/serveur/securite/raid-1/#c365965" TargetMode="External"/><Relationship Id="rId4" Type="http://schemas.openxmlformats.org/officeDocument/2006/relationships/hyperlink" Target="https://www.ionos.fr/digitalguide/serveur/securite/raid-0/" TargetMode="Externa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6.xml"/><Relationship Id="rId2" Type="http://schemas.openxmlformats.org/officeDocument/2006/relationships/notesSlide" Target="../notesSlides/notesSlide5.xml"/><Relationship Id="rId3"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9.xml"/><Relationship Id="rId2" Type="http://schemas.openxmlformats.org/officeDocument/2006/relationships/notesSlide" Target="../notesSlides/notesSlide6.xml"/><Relationship Id="rId3" Type="http://schemas.openxmlformats.org/officeDocument/2006/relationships/image" Target="../media/image3.jp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5" name="Shape 175"/>
        <p:cNvGrpSpPr/>
        <p:nvPr/>
      </p:nvGrpSpPr>
      <p:grpSpPr>
        <a:xfrm>
          <a:off x="0" y="0"/>
          <a:ext cx="0" cy="0"/>
          <a:chOff x="0" y="0"/>
          <a:chExt cx="0" cy="0"/>
        </a:xfrm>
      </p:grpSpPr>
      <p:sp>
        <p:nvSpPr>
          <p:cNvPr id="176" name="Google Shape;176;p18"/>
          <p:cNvSpPr txBox="1"/>
          <p:nvPr>
            <p:ph type="ctrTitle"/>
          </p:nvPr>
        </p:nvSpPr>
        <p:spPr>
          <a:xfrm>
            <a:off x="729575" y="1283800"/>
            <a:ext cx="4890900" cy="1664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4800">
                <a:solidFill>
                  <a:srgbClr val="000000"/>
                </a:solidFill>
              </a:rPr>
              <a:t>RAID 1</a:t>
            </a:r>
            <a:endParaRPr/>
          </a:p>
        </p:txBody>
      </p:sp>
      <p:sp>
        <p:nvSpPr>
          <p:cNvPr id="177" name="Google Shape;177;p18"/>
          <p:cNvSpPr txBox="1"/>
          <p:nvPr>
            <p:ph idx="1" type="subTitle"/>
          </p:nvPr>
        </p:nvSpPr>
        <p:spPr>
          <a:xfrm>
            <a:off x="729563" y="2998272"/>
            <a:ext cx="4890900" cy="541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fr" sz="1400"/>
              <a:t>Présentation commerciale Laurent &amp; Lisa / ADRAR 2022</a:t>
            </a:r>
            <a:endParaRPr b="1" sz="14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181" name="Shape 181"/>
        <p:cNvGrpSpPr/>
        <p:nvPr/>
      </p:nvGrpSpPr>
      <p:grpSpPr>
        <a:xfrm>
          <a:off x="0" y="0"/>
          <a:ext cx="0" cy="0"/>
          <a:chOff x="0" y="0"/>
          <a:chExt cx="0" cy="0"/>
        </a:xfrm>
      </p:grpSpPr>
      <p:sp>
        <p:nvSpPr>
          <p:cNvPr id="182" name="Google Shape;182;p19"/>
          <p:cNvSpPr txBox="1"/>
          <p:nvPr>
            <p:ph type="title"/>
          </p:nvPr>
        </p:nvSpPr>
        <p:spPr>
          <a:xfrm>
            <a:off x="1308150" y="1318650"/>
            <a:ext cx="71100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TABLE DES MATIÈRES</a:t>
            </a:r>
            <a:endParaRPr/>
          </a:p>
        </p:txBody>
      </p:sp>
      <p:sp>
        <p:nvSpPr>
          <p:cNvPr id="183" name="Google Shape;183;p19"/>
          <p:cNvSpPr txBox="1"/>
          <p:nvPr/>
        </p:nvSpPr>
        <p:spPr>
          <a:xfrm>
            <a:off x="1293850" y="2274400"/>
            <a:ext cx="6832500" cy="2050500"/>
          </a:xfrm>
          <a:prstGeom prst="rect">
            <a:avLst/>
          </a:prstGeom>
          <a:noFill/>
          <a:ln>
            <a:noFill/>
          </a:ln>
        </p:spPr>
        <p:txBody>
          <a:bodyPr anchorCtr="0" anchor="t" bIns="91425" lIns="91425" spcFirstLastPara="1" rIns="91425" wrap="square" tIns="91425">
            <a:noAutofit/>
          </a:bodyPr>
          <a:lstStyle/>
          <a:p>
            <a:pPr indent="0" lvl="0" marL="0" rtl="0" algn="l">
              <a:lnSpc>
                <a:spcPct val="112500"/>
              </a:lnSpc>
              <a:spcBef>
                <a:spcPts val="1500"/>
              </a:spcBef>
              <a:spcAft>
                <a:spcPts val="0"/>
              </a:spcAft>
              <a:buNone/>
            </a:pPr>
            <a:r>
              <a:rPr lang="fr" sz="1300">
                <a:solidFill>
                  <a:srgbClr val="FFFFFF"/>
                </a:solidFill>
                <a:latin typeface="Raleway"/>
                <a:ea typeface="Raleway"/>
                <a:cs typeface="Raleway"/>
                <a:sym typeface="Raleway"/>
              </a:rPr>
              <a:t>La matrice de disques durs</a:t>
            </a:r>
            <a:endParaRPr sz="1300">
              <a:solidFill>
                <a:srgbClr val="FFFFFF"/>
              </a:solidFill>
              <a:latin typeface="Raleway"/>
              <a:ea typeface="Raleway"/>
              <a:cs typeface="Raleway"/>
              <a:sym typeface="Raleway"/>
            </a:endParaRPr>
          </a:p>
          <a:p>
            <a:pPr indent="0" lvl="0" marL="0" rtl="0" algn="l">
              <a:spcBef>
                <a:spcPts val="1500"/>
              </a:spcBef>
              <a:spcAft>
                <a:spcPts val="0"/>
              </a:spcAft>
              <a:buNone/>
            </a:pPr>
            <a:r>
              <a:rPr lang="fr" sz="1300">
                <a:solidFill>
                  <a:srgbClr val="FFFFFF"/>
                </a:solidFill>
                <a:latin typeface="Raleway"/>
                <a:ea typeface="Raleway"/>
                <a:cs typeface="Raleway"/>
                <a:sym typeface="Raleway"/>
              </a:rPr>
              <a:t>Schéma du principe de fonctionnement du niveau RAID 1</a:t>
            </a:r>
            <a:endParaRPr sz="1300">
              <a:solidFill>
                <a:srgbClr val="FFFFFF"/>
              </a:solidFill>
              <a:latin typeface="Raleway"/>
              <a:ea typeface="Raleway"/>
              <a:cs typeface="Raleway"/>
              <a:sym typeface="Raleway"/>
            </a:endParaRPr>
          </a:p>
          <a:p>
            <a:pPr indent="0" lvl="0" marL="0" rtl="0" algn="l">
              <a:spcBef>
                <a:spcPts val="1600"/>
              </a:spcBef>
              <a:spcAft>
                <a:spcPts val="0"/>
              </a:spcAft>
              <a:buNone/>
            </a:pPr>
            <a:r>
              <a:rPr lang="fr" sz="1300">
                <a:solidFill>
                  <a:srgbClr val="FFFFFF"/>
                </a:solidFill>
                <a:latin typeface="Raleway"/>
                <a:ea typeface="Raleway"/>
                <a:cs typeface="Raleway"/>
                <a:sym typeface="Raleway"/>
              </a:rPr>
              <a:t>Quels sont les avantages et les inconvénients d’un système RAID 1 ?</a:t>
            </a:r>
            <a:endParaRPr sz="1300">
              <a:solidFill>
                <a:srgbClr val="FFFFFF"/>
              </a:solidFill>
              <a:latin typeface="Raleway"/>
              <a:ea typeface="Raleway"/>
              <a:cs typeface="Raleway"/>
              <a:sym typeface="Raleway"/>
            </a:endParaRPr>
          </a:p>
          <a:p>
            <a:pPr indent="0" lvl="0" marL="0" rtl="0" algn="l">
              <a:spcBef>
                <a:spcPts val="0"/>
              </a:spcBef>
              <a:spcAft>
                <a:spcPts val="0"/>
              </a:spcAft>
              <a:buNone/>
            </a:pPr>
            <a:r>
              <a:t/>
            </a:r>
            <a:endParaRPr sz="1300">
              <a:solidFill>
                <a:srgbClr val="FFFFFF"/>
              </a:solidFill>
              <a:latin typeface="Raleway"/>
              <a:ea typeface="Raleway"/>
              <a:cs typeface="Raleway"/>
              <a:sym typeface="Raleway"/>
            </a:endParaRPr>
          </a:p>
          <a:p>
            <a:pPr indent="0" lvl="0" marL="0" rtl="0" algn="l">
              <a:spcBef>
                <a:spcPts val="0"/>
              </a:spcBef>
              <a:spcAft>
                <a:spcPts val="0"/>
              </a:spcAft>
              <a:buNone/>
            </a:pPr>
            <a:r>
              <a:t/>
            </a:r>
            <a:endParaRPr sz="1300">
              <a:solidFill>
                <a:srgbClr val="FFFFFF"/>
              </a:solidFill>
              <a:latin typeface="Raleway"/>
              <a:ea typeface="Raleway"/>
              <a:cs typeface="Raleway"/>
              <a:sym typeface="Raleway"/>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7" name="Shape 187"/>
        <p:cNvGrpSpPr/>
        <p:nvPr/>
      </p:nvGrpSpPr>
      <p:grpSpPr>
        <a:xfrm>
          <a:off x="0" y="0"/>
          <a:ext cx="0" cy="0"/>
          <a:chOff x="0" y="0"/>
          <a:chExt cx="0" cy="0"/>
        </a:xfrm>
      </p:grpSpPr>
      <p:sp>
        <p:nvSpPr>
          <p:cNvPr id="188" name="Google Shape;188;p20"/>
          <p:cNvSpPr txBox="1"/>
          <p:nvPr>
            <p:ph type="title"/>
          </p:nvPr>
        </p:nvSpPr>
        <p:spPr>
          <a:xfrm>
            <a:off x="729450" y="131865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t>La matrice de disque dur</a:t>
            </a:r>
            <a:endParaRPr/>
          </a:p>
        </p:txBody>
      </p:sp>
      <p:sp>
        <p:nvSpPr>
          <p:cNvPr id="189" name="Google Shape;189;p20"/>
          <p:cNvSpPr txBox="1"/>
          <p:nvPr>
            <p:ph idx="1" type="body"/>
          </p:nvPr>
        </p:nvSpPr>
        <p:spPr>
          <a:xfrm>
            <a:off x="1295325" y="2078875"/>
            <a:ext cx="7122900" cy="13269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fr" sz="1050">
                <a:solidFill>
                  <a:srgbClr val="3C3C3C"/>
                </a:solidFill>
                <a:highlight>
                  <a:srgbClr val="FFFFFF"/>
                </a:highlight>
                <a:latin typeface="Arial"/>
                <a:ea typeface="Arial"/>
                <a:cs typeface="Arial"/>
                <a:sym typeface="Arial"/>
              </a:rPr>
              <a:t>Plusieurs dizaines d’années après sa première évocation en 1987, l’approche consistant à rassembler différents supports de stockage au sein d’un système </a:t>
            </a:r>
            <a:r>
              <a:rPr lang="fr" sz="1050" u="sng">
                <a:solidFill>
                  <a:srgbClr val="144C96"/>
                </a:solidFill>
                <a:highlight>
                  <a:srgbClr val="FFFFFF"/>
                </a:highlight>
                <a:latin typeface="Arial"/>
                <a:ea typeface="Arial"/>
                <a:cs typeface="Arial"/>
                <a:sym typeface="Arial"/>
                <a:hlinkClick r:id="rId3">
                  <a:extLst>
                    <a:ext uri="{A12FA001-AC4F-418D-AE19-62706E023703}">
                      <ahyp:hlinkClr val="tx"/>
                    </a:ext>
                  </a:extLst>
                </a:hlinkClick>
              </a:rPr>
              <a:t>RAID</a:t>
            </a:r>
            <a:r>
              <a:rPr lang="fr" sz="1050">
                <a:solidFill>
                  <a:srgbClr val="3C3C3C"/>
                </a:solidFill>
                <a:highlight>
                  <a:srgbClr val="FFFFFF"/>
                </a:highlight>
                <a:latin typeface="Arial"/>
                <a:ea typeface="Arial"/>
                <a:cs typeface="Arial"/>
                <a:sym typeface="Arial"/>
              </a:rPr>
              <a:t> est encore utilisée aujourd’hui. En l’occurence, le système RAID 1 reste une solution de stockage très demandée de nos jours, notamment en ce qui concerne le fonctionnement des applications serveur : la combinaison des différents disques durs offre un niveau de sécurité approprié, tel qu’exigé par les logiciels conçus pour une </a:t>
            </a:r>
            <a:r>
              <a:rPr b="1" lang="fr" sz="1050">
                <a:solidFill>
                  <a:srgbClr val="3C3C3C"/>
                </a:solidFill>
                <a:highlight>
                  <a:srgbClr val="FFFFFF"/>
                </a:highlight>
                <a:latin typeface="Arial"/>
                <a:ea typeface="Arial"/>
                <a:cs typeface="Arial"/>
                <a:sym typeface="Arial"/>
              </a:rPr>
              <a:t>haute disponibilité</a:t>
            </a:r>
            <a:r>
              <a:rPr lang="fr" sz="1050">
                <a:solidFill>
                  <a:srgbClr val="3C3C3C"/>
                </a:solidFill>
                <a:highlight>
                  <a:srgbClr val="FFFFFF"/>
                </a:highlight>
                <a:latin typeface="Arial"/>
                <a:ea typeface="Arial"/>
                <a:cs typeface="Arial"/>
                <a:sym typeface="Arial"/>
              </a:rPr>
              <a:t>. Qu’est-ce qui donne un si haut niveau de sécurité aux systèmes RAID 1, et en quoi consistent-ils exactement ?</a:t>
            </a:r>
            <a:endParaRPr sz="1100"/>
          </a:p>
        </p:txBody>
      </p:sp>
      <p:pic>
        <p:nvPicPr>
          <p:cNvPr id="190" name="Google Shape;190;p20"/>
          <p:cNvPicPr preferRelativeResize="0"/>
          <p:nvPr/>
        </p:nvPicPr>
        <p:blipFill rotWithShape="1">
          <a:blip r:embed="rId4">
            <a:alphaModFix/>
          </a:blip>
          <a:srcRect b="9253" l="0" r="0" t="63105"/>
          <a:stretch/>
        </p:blipFill>
        <p:spPr>
          <a:xfrm>
            <a:off x="0" y="3835670"/>
            <a:ext cx="9144000" cy="1326897"/>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4" name="Shape 194"/>
        <p:cNvGrpSpPr/>
        <p:nvPr/>
      </p:nvGrpSpPr>
      <p:grpSpPr>
        <a:xfrm>
          <a:off x="0" y="0"/>
          <a:ext cx="0" cy="0"/>
          <a:chOff x="0" y="0"/>
          <a:chExt cx="0" cy="0"/>
        </a:xfrm>
      </p:grpSpPr>
      <p:sp>
        <p:nvSpPr>
          <p:cNvPr id="195" name="Google Shape;195;p21"/>
          <p:cNvSpPr txBox="1"/>
          <p:nvPr>
            <p:ph type="title"/>
          </p:nvPr>
        </p:nvSpPr>
        <p:spPr>
          <a:xfrm>
            <a:off x="773525" y="566325"/>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a:uFill>
                  <a:noFill/>
                </a:uFill>
                <a:hlinkClick r:id="rId3"/>
              </a:rPr>
              <a:t>Qu’est-ce que le niveau RAID 1 ?</a:t>
            </a:r>
            <a:endParaRPr/>
          </a:p>
        </p:txBody>
      </p:sp>
      <p:sp>
        <p:nvSpPr>
          <p:cNvPr id="196" name="Google Shape;196;p21"/>
          <p:cNvSpPr/>
          <p:nvPr/>
        </p:nvSpPr>
        <p:spPr>
          <a:xfrm>
            <a:off x="149475" y="14984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None/>
            </a:pPr>
            <a:r>
              <a:rPr b="1" lang="fr" sz="800">
                <a:solidFill>
                  <a:srgbClr val="FFFFFF"/>
                </a:solidFill>
              </a:rPr>
              <a:t>1</a:t>
            </a:r>
            <a:endParaRPr b="1" sz="800">
              <a:solidFill>
                <a:srgbClr val="FFFFFF"/>
              </a:solidFill>
            </a:endParaRPr>
          </a:p>
        </p:txBody>
      </p:sp>
      <p:sp>
        <p:nvSpPr>
          <p:cNvPr id="197" name="Google Shape;197;p21"/>
          <p:cNvSpPr txBox="1"/>
          <p:nvPr>
            <p:ph idx="1" type="body"/>
          </p:nvPr>
        </p:nvSpPr>
        <p:spPr>
          <a:xfrm>
            <a:off x="690625" y="1390525"/>
            <a:ext cx="3982500" cy="20256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fr" sz="1100"/>
              <a:t>La norme RAID 1 améliore la sécurité de vos données stockées. Elle s’appuie sur une matrice composée d’au moins deux disques durs, où toutes les données sont stockées en miroir (en double). Cette mise en miroir des données, ou « mirroring », est essentielle aux systèmes RAID 1 : tous les fichiers écrits et enregistrés sur le disque dur 1 le sont également sur le disque dur 2 et les autres disques (le cas échéant). Le système offre ainsi une redondance complète pour le facteur souhaité : si l’un des supports tombe en panne, un autre prend aussitôt le relais. ici.</a:t>
            </a:r>
            <a:endParaRPr sz="1100"/>
          </a:p>
        </p:txBody>
      </p:sp>
      <p:sp>
        <p:nvSpPr>
          <p:cNvPr id="198" name="Google Shape;198;p21"/>
          <p:cNvSpPr/>
          <p:nvPr/>
        </p:nvSpPr>
        <p:spPr>
          <a:xfrm>
            <a:off x="149465" y="3512300"/>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800">
                <a:solidFill>
                  <a:srgbClr val="FFFFFF"/>
                </a:solidFill>
              </a:rPr>
              <a:t>2</a:t>
            </a:r>
            <a:endParaRPr b="1" sz="800">
              <a:solidFill>
                <a:srgbClr val="FFFFFF"/>
              </a:solidFill>
            </a:endParaRPr>
          </a:p>
        </p:txBody>
      </p:sp>
      <p:sp>
        <p:nvSpPr>
          <p:cNvPr id="199" name="Google Shape;199;p21"/>
          <p:cNvSpPr txBox="1"/>
          <p:nvPr>
            <p:ph idx="1" type="body"/>
          </p:nvPr>
        </p:nvSpPr>
        <p:spPr>
          <a:xfrm>
            <a:off x="596375" y="3416125"/>
            <a:ext cx="4076700" cy="1681200"/>
          </a:xfrm>
          <a:prstGeom prst="rect">
            <a:avLst/>
          </a:prstGeom>
        </p:spPr>
        <p:txBody>
          <a:bodyPr anchorCtr="0" anchor="t" bIns="91425" lIns="91425" spcFirstLastPara="1" rIns="91425" wrap="square" tIns="91425">
            <a:noAutofit/>
          </a:bodyPr>
          <a:lstStyle/>
          <a:p>
            <a:pPr indent="0" lvl="0" marL="0" rtl="0" algn="just">
              <a:spcBef>
                <a:spcPts val="0"/>
              </a:spcBef>
              <a:spcAft>
                <a:spcPts val="1600"/>
              </a:spcAft>
              <a:buNone/>
            </a:pPr>
            <a:r>
              <a:rPr lang="fr" sz="1100"/>
              <a:t>Si le contrôleur RAID (dans le cas d’un système RAID matériel) ou le logiciel de gestion propose cette fonction, il est possible d’améliorer encore la sécurité en analysant plusieurs disques durs lors du processus de lecture et en comparant les flux de données lus entre eux. En cas d'incohérence, le système émet un message d’erreur ; tout potentiel défaut matériel peut donc être identifié de manière précoce. Les performances du système se dégradent cependant légèrement avec ce niveau.</a:t>
            </a:r>
            <a:endParaRPr sz="1100"/>
          </a:p>
        </p:txBody>
      </p:sp>
      <p:sp>
        <p:nvSpPr>
          <p:cNvPr id="200" name="Google Shape;200;p21"/>
          <p:cNvSpPr/>
          <p:nvPr/>
        </p:nvSpPr>
        <p:spPr>
          <a:xfrm>
            <a:off x="5014034" y="1606325"/>
            <a:ext cx="328800" cy="328800"/>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800">
                <a:solidFill>
                  <a:srgbClr val="FFFFFF"/>
                </a:solidFill>
              </a:rPr>
              <a:t>3</a:t>
            </a:r>
            <a:endParaRPr b="1" sz="800">
              <a:solidFill>
                <a:srgbClr val="FFFFFF"/>
              </a:solidFill>
            </a:endParaRPr>
          </a:p>
        </p:txBody>
      </p:sp>
      <p:sp>
        <p:nvSpPr>
          <p:cNvPr id="201" name="Google Shape;201;p21"/>
          <p:cNvSpPr txBox="1"/>
          <p:nvPr>
            <p:ph idx="1" type="body"/>
          </p:nvPr>
        </p:nvSpPr>
        <p:spPr>
          <a:xfrm>
            <a:off x="5459325" y="1498425"/>
            <a:ext cx="3576300" cy="1917600"/>
          </a:xfrm>
          <a:prstGeom prst="rect">
            <a:avLst/>
          </a:prstGeom>
        </p:spPr>
        <p:txBody>
          <a:bodyPr anchorCtr="0" anchor="t" bIns="91425" lIns="91425" spcFirstLastPara="1" rIns="91425" wrap="square" tIns="91425">
            <a:noAutofit/>
          </a:bodyPr>
          <a:lstStyle/>
          <a:p>
            <a:pPr indent="0" lvl="0" marL="0" rtl="0" algn="l">
              <a:spcBef>
                <a:spcPts val="0"/>
              </a:spcBef>
              <a:spcAft>
                <a:spcPts val="1600"/>
              </a:spcAft>
              <a:buNone/>
            </a:pPr>
            <a:r>
              <a:rPr lang="fr" sz="1100"/>
              <a:t>La vitesse de lecture peut également être améliorée si les instances de contrôle proposent cette fonctionnalité : pour ce faire, le système RAID 1 accède à plusieurs disques durs au cours du processus de lecture, avant de lire en parallèle différents secteurs de ces disques, comme le ferait une matrice </a:t>
            </a:r>
            <a:r>
              <a:rPr lang="fr" sz="1100">
                <a:uFill>
                  <a:noFill/>
                </a:uFill>
                <a:hlinkClick r:id="rId4"/>
              </a:rPr>
              <a:t>RAID 0</a:t>
            </a:r>
            <a:r>
              <a:rPr lang="fr" sz="1100"/>
              <a:t>. Par exemple, les performances de sortie de deux supports de données liés l’un à l’autre peuvent ainsi être doublées.</a:t>
            </a:r>
            <a:endParaRPr sz="1100"/>
          </a:p>
        </p:txBody>
      </p:sp>
      <p:sp>
        <p:nvSpPr>
          <p:cNvPr id="202" name="Google Shape;202;p21"/>
          <p:cNvSpPr/>
          <p:nvPr/>
        </p:nvSpPr>
        <p:spPr>
          <a:xfrm rot="-994183">
            <a:off x="4929417" y="3221891"/>
            <a:ext cx="915205" cy="328698"/>
          </a:xfrm>
          <a:prstGeom prst="ellipse">
            <a:avLst/>
          </a:prstGeom>
          <a:solidFill>
            <a:srgbClr val="00BFA5"/>
          </a:solidFill>
          <a:ln>
            <a:noFill/>
          </a:ln>
        </p:spPr>
        <p:txBody>
          <a:bodyPr anchorCtr="0" anchor="ctr" bIns="91425" lIns="91425" spcFirstLastPara="1" rIns="91425" wrap="square" tIns="91425">
            <a:noAutofit/>
          </a:bodyPr>
          <a:lstStyle/>
          <a:p>
            <a:pPr indent="0" lvl="0" marL="0" rtl="0" algn="ctr">
              <a:spcBef>
                <a:spcPts val="0"/>
              </a:spcBef>
              <a:spcAft>
                <a:spcPts val="0"/>
              </a:spcAft>
              <a:buNone/>
            </a:pPr>
            <a:r>
              <a:rPr b="1" lang="fr" sz="800">
                <a:solidFill>
                  <a:srgbClr val="FFFFFF"/>
                </a:solidFill>
              </a:rPr>
              <a:t>en résumé</a:t>
            </a:r>
            <a:endParaRPr b="1" sz="800">
              <a:solidFill>
                <a:srgbClr val="FFFFFF"/>
              </a:solidFill>
            </a:endParaRPr>
          </a:p>
        </p:txBody>
      </p:sp>
      <p:sp>
        <p:nvSpPr>
          <p:cNvPr id="203" name="Google Shape;203;p21"/>
          <p:cNvSpPr txBox="1"/>
          <p:nvPr>
            <p:ph idx="1" type="body"/>
          </p:nvPr>
        </p:nvSpPr>
        <p:spPr>
          <a:xfrm>
            <a:off x="5459325" y="3338875"/>
            <a:ext cx="3499500" cy="1835700"/>
          </a:xfrm>
          <a:prstGeom prst="rect">
            <a:avLst/>
          </a:prstGeom>
        </p:spPr>
        <p:txBody>
          <a:bodyPr anchorCtr="0" anchor="t" bIns="91425" lIns="91425" spcFirstLastPara="1" rIns="91425" wrap="square" tIns="91425">
            <a:noAutofit/>
          </a:bodyPr>
          <a:lstStyle/>
          <a:p>
            <a:pPr indent="0" lvl="0" marL="0" rtl="0" algn="l">
              <a:lnSpc>
                <a:spcPct val="100000"/>
              </a:lnSpc>
              <a:spcBef>
                <a:spcPts val="0"/>
              </a:spcBef>
              <a:spcAft>
                <a:spcPts val="0"/>
              </a:spcAft>
              <a:buNone/>
            </a:pPr>
            <a:r>
              <a:rPr lang="fr" sz="1100"/>
              <a:t>Un concept RAID (Redundant Array of Independent Disks) désigne l’action de créer une matrice contenant un minimum de deux solutions de stockage différentes et formant un seul grand disque logique. Les différentes configurations de disque dur (définies par les niveaux RAID, comme RAID 1) en déterminent la fonction spécifique. La sécurité des données et l’amélioration de leur débit comptent parmi les points essentiels de ces systèmes.</a:t>
            </a:r>
            <a:endParaRPr sz="1100"/>
          </a:p>
          <a:p>
            <a:pPr indent="0" lvl="0" marL="0" rtl="0" algn="l">
              <a:spcBef>
                <a:spcPts val="0"/>
              </a:spcBef>
              <a:spcAft>
                <a:spcPts val="1600"/>
              </a:spcAft>
              <a:buNone/>
            </a:pPr>
            <a:r>
              <a:t/>
            </a:r>
            <a:endParaRPr sz="11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434343"/>
        </a:solidFill>
      </p:bgPr>
    </p:bg>
    <p:spTree>
      <p:nvGrpSpPr>
        <p:cNvPr id="207" name="Shape 207"/>
        <p:cNvGrpSpPr/>
        <p:nvPr/>
      </p:nvGrpSpPr>
      <p:grpSpPr>
        <a:xfrm>
          <a:off x="0" y="0"/>
          <a:ext cx="0" cy="0"/>
          <a:chOff x="0" y="0"/>
          <a:chExt cx="0" cy="0"/>
        </a:xfrm>
      </p:grpSpPr>
      <p:sp>
        <p:nvSpPr>
          <p:cNvPr id="208" name="Google Shape;208;p22"/>
          <p:cNvSpPr txBox="1"/>
          <p:nvPr>
            <p:ph type="title"/>
          </p:nvPr>
        </p:nvSpPr>
        <p:spPr>
          <a:xfrm>
            <a:off x="775500" y="508700"/>
            <a:ext cx="7010100" cy="350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1200"/>
              <a:t>Schéma du principe de fonctionnement du niveau RAID 1</a:t>
            </a:r>
            <a:endParaRPr b="0" sz="1800">
              <a:solidFill>
                <a:srgbClr val="003D8D"/>
              </a:solidFill>
              <a:highlight>
                <a:srgbClr val="FFFFFF"/>
              </a:highlight>
              <a:latin typeface="Arial"/>
              <a:ea typeface="Arial"/>
              <a:cs typeface="Arial"/>
              <a:sym typeface="Arial"/>
            </a:endParaRPr>
          </a:p>
          <a:p>
            <a:pPr indent="0" lvl="0" marL="0" rtl="0" algn="l">
              <a:spcBef>
                <a:spcPts val="0"/>
              </a:spcBef>
              <a:spcAft>
                <a:spcPts val="0"/>
              </a:spcAft>
              <a:buNone/>
            </a:pPr>
            <a:r>
              <a:t/>
            </a:r>
            <a:endParaRPr sz="1200"/>
          </a:p>
        </p:txBody>
      </p:sp>
      <p:pic>
        <p:nvPicPr>
          <p:cNvPr id="209" name="Google Shape;209;p22"/>
          <p:cNvPicPr preferRelativeResize="0"/>
          <p:nvPr/>
        </p:nvPicPr>
        <p:blipFill rotWithShape="1">
          <a:blip r:embed="rId3">
            <a:alphaModFix/>
          </a:blip>
          <a:srcRect b="10546" l="0" r="0" t="0"/>
          <a:stretch/>
        </p:blipFill>
        <p:spPr>
          <a:xfrm>
            <a:off x="105550" y="1381825"/>
            <a:ext cx="5783476" cy="2886500"/>
          </a:xfrm>
          <a:prstGeom prst="rect">
            <a:avLst/>
          </a:prstGeom>
          <a:noFill/>
          <a:ln>
            <a:noFill/>
          </a:ln>
        </p:spPr>
      </p:pic>
      <p:sp>
        <p:nvSpPr>
          <p:cNvPr id="210" name="Google Shape;210;p22"/>
          <p:cNvSpPr txBox="1"/>
          <p:nvPr>
            <p:ph type="title"/>
          </p:nvPr>
        </p:nvSpPr>
        <p:spPr>
          <a:xfrm>
            <a:off x="6142325" y="818525"/>
            <a:ext cx="2870400" cy="4013100"/>
          </a:xfrm>
          <a:prstGeom prst="rect">
            <a:avLst/>
          </a:prstGeom>
        </p:spPr>
        <p:txBody>
          <a:bodyPr anchorCtr="0" anchor="t" bIns="91425" lIns="91425" spcFirstLastPara="1" rIns="91425" wrap="square" tIns="91425">
            <a:noAutofit/>
          </a:bodyPr>
          <a:lstStyle/>
          <a:p>
            <a:pPr indent="0" lvl="0" marL="0" rtl="0" algn="l">
              <a:lnSpc>
                <a:spcPct val="180000"/>
              </a:lnSpc>
              <a:spcBef>
                <a:spcPts val="0"/>
              </a:spcBef>
              <a:spcAft>
                <a:spcPts val="0"/>
              </a:spcAft>
              <a:buNone/>
            </a:pPr>
            <a:r>
              <a:rPr lang="fr" sz="900">
                <a:latin typeface="Lato"/>
                <a:ea typeface="Lato"/>
                <a:cs typeface="Lato"/>
                <a:sym typeface="Lato"/>
              </a:rPr>
              <a:t>En règle générale, il n’existe aucune limite ni spécification relative au nombre de supports de stockage d’un système RAID 1, à l’exception de la présence d’au moins deux disques. Chaque fois que les données sont mises en miroir sur un nouveau support, leur fiabilité augmente automatiquement. Il convient toutefois de garder à l’esprit que la capacité de stockage n’augmente pas proportionnellement au nombre de disques durs ; au contraire, elle ne peut jamais excéder la capacité du plus petit composant de la matrice.</a:t>
            </a:r>
            <a:endParaRPr sz="900">
              <a:latin typeface="Lato"/>
              <a:ea typeface="Lato"/>
              <a:cs typeface="Lato"/>
              <a:sym typeface="Lato"/>
            </a:endParaRPr>
          </a:p>
          <a:p>
            <a:pPr indent="0" lvl="0" marL="0" rtl="0" algn="l">
              <a:lnSpc>
                <a:spcPct val="180000"/>
              </a:lnSpc>
              <a:spcBef>
                <a:spcPts val="1100"/>
              </a:spcBef>
              <a:spcAft>
                <a:spcPts val="0"/>
              </a:spcAft>
              <a:buNone/>
            </a:pPr>
            <a:r>
              <a:rPr lang="fr" sz="900">
                <a:latin typeface="Lato"/>
                <a:ea typeface="Lato"/>
                <a:cs typeface="Lato"/>
                <a:sym typeface="Lato"/>
              </a:rPr>
              <a:t>Le schéma suivant présente un exemple du principe de fonctionnement du système RAID 1 avec une variante de combinaison classique de deux disques durs seulement.</a:t>
            </a:r>
            <a:endParaRPr sz="850">
              <a:highlight>
                <a:srgbClr val="FFFFFF"/>
              </a:highlight>
              <a:latin typeface="Arial"/>
              <a:ea typeface="Arial"/>
              <a:cs typeface="Arial"/>
              <a:sym typeface="Arial"/>
            </a:endParaRPr>
          </a:p>
          <a:p>
            <a:pPr indent="0" lvl="0" marL="0" rtl="0" algn="l">
              <a:spcBef>
                <a:spcPts val="1100"/>
              </a:spcBef>
              <a:spcAft>
                <a:spcPts val="1600"/>
              </a:spcAft>
              <a:buNone/>
            </a:pPr>
            <a:r>
              <a:t/>
            </a:r>
            <a:endParaRPr sz="3400"/>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4" name="Shape 214"/>
        <p:cNvGrpSpPr/>
        <p:nvPr/>
      </p:nvGrpSpPr>
      <p:grpSpPr>
        <a:xfrm>
          <a:off x="0" y="0"/>
          <a:ext cx="0" cy="0"/>
          <a:chOff x="0" y="0"/>
          <a:chExt cx="0" cy="0"/>
        </a:xfrm>
      </p:grpSpPr>
      <p:grpSp>
        <p:nvGrpSpPr>
          <p:cNvPr id="215" name="Google Shape;215;p23"/>
          <p:cNvGrpSpPr/>
          <p:nvPr/>
        </p:nvGrpSpPr>
        <p:grpSpPr>
          <a:xfrm>
            <a:off x="5146750" y="1973022"/>
            <a:ext cx="1973700" cy="3016849"/>
            <a:chOff x="5146750" y="3327825"/>
            <a:chExt cx="1973700" cy="1119300"/>
          </a:xfrm>
        </p:grpSpPr>
        <p:sp>
          <p:nvSpPr>
            <p:cNvPr id="216" name="Google Shape;216;p23"/>
            <p:cNvSpPr/>
            <p:nvPr/>
          </p:nvSpPr>
          <p:spPr>
            <a:xfrm>
              <a:off x="5146750" y="3327825"/>
              <a:ext cx="1973700" cy="1119300"/>
            </a:xfrm>
            <a:prstGeom prst="rect">
              <a:avLst/>
            </a:prstGeom>
            <a:solidFill>
              <a:srgbClr val="008FFF"/>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a:p>
              <a:pPr indent="0" lvl="0" marL="0" rtl="0" algn="l">
                <a:spcBef>
                  <a:spcPts val="0"/>
                </a:spcBef>
                <a:spcAft>
                  <a:spcPts val="0"/>
                </a:spcAft>
                <a:buNone/>
              </a:pPr>
              <a:r>
                <a:t/>
              </a:r>
              <a:endParaRPr/>
            </a:p>
          </p:txBody>
        </p:sp>
        <p:sp>
          <p:nvSpPr>
            <p:cNvPr id="217" name="Google Shape;217;p23"/>
            <p:cNvSpPr txBox="1"/>
            <p:nvPr/>
          </p:nvSpPr>
          <p:spPr>
            <a:xfrm>
              <a:off x="5212600" y="3402725"/>
              <a:ext cx="1850100" cy="1011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b="1" lang="fr" sz="900">
                  <a:solidFill>
                    <a:schemeClr val="lt1"/>
                  </a:solidFill>
                </a:rPr>
                <a:t>A NOTER</a:t>
              </a:r>
              <a:endParaRPr b="1" sz="900">
                <a:solidFill>
                  <a:schemeClr val="lt1"/>
                </a:solidFill>
              </a:endParaRPr>
            </a:p>
            <a:p>
              <a:pPr indent="0" lvl="0" marL="0" rtl="0" algn="l">
                <a:spcBef>
                  <a:spcPts val="0"/>
                </a:spcBef>
                <a:spcAft>
                  <a:spcPts val="0"/>
                </a:spcAft>
                <a:buNone/>
              </a:pPr>
              <a:r>
                <a:t/>
              </a:r>
              <a:endParaRPr b="1" sz="900">
                <a:solidFill>
                  <a:schemeClr val="lt1"/>
                </a:solidFill>
              </a:endParaRPr>
            </a:p>
            <a:p>
              <a:pPr indent="0" lvl="0" marL="190500" marR="190500" rtl="0" algn="l">
                <a:lnSpc>
                  <a:spcPct val="200000"/>
                </a:lnSpc>
                <a:spcBef>
                  <a:spcPts val="0"/>
                </a:spcBef>
                <a:spcAft>
                  <a:spcPts val="0"/>
                </a:spcAft>
                <a:buNone/>
              </a:pPr>
              <a:r>
                <a:rPr b="1" lang="fr" sz="700">
                  <a:solidFill>
                    <a:schemeClr val="lt1"/>
                  </a:solidFill>
                  <a:latin typeface="Lato"/>
                  <a:ea typeface="Lato"/>
                  <a:cs typeface="Lato"/>
                  <a:sym typeface="Lato"/>
                </a:rPr>
                <a:t>Un  système RAID n’est pas destiné à remplacer ou à se substituer à une solution de sauvegarde ! Si vous perdez les données de votre matrice RAID 1 (par exemple, si vous les supprimez accidentellement ou si un bloc de données est endommagé), vous n’avez aucun moyen de les restaurer.</a:t>
              </a:r>
              <a:endParaRPr sz="700">
                <a:solidFill>
                  <a:schemeClr val="lt1"/>
                </a:solidFill>
                <a:highlight>
                  <a:srgbClr val="FAEBCC"/>
                </a:highlight>
              </a:endParaRPr>
            </a:p>
            <a:p>
              <a:pPr indent="0" lvl="0" marL="0" rtl="0" algn="l">
                <a:lnSpc>
                  <a:spcPct val="115000"/>
                </a:lnSpc>
                <a:spcBef>
                  <a:spcPts val="3800"/>
                </a:spcBef>
                <a:spcAft>
                  <a:spcPts val="0"/>
                </a:spcAft>
                <a:buNone/>
              </a:pPr>
              <a:r>
                <a:t/>
              </a:r>
              <a:endParaRPr sz="400">
                <a:solidFill>
                  <a:schemeClr val="lt1"/>
                </a:solidFill>
              </a:endParaRPr>
            </a:p>
            <a:p>
              <a:pPr indent="0" lvl="0" marL="0" rtl="0" algn="l">
                <a:lnSpc>
                  <a:spcPct val="115000"/>
                </a:lnSpc>
                <a:spcBef>
                  <a:spcPts val="0"/>
                </a:spcBef>
                <a:spcAft>
                  <a:spcPts val="0"/>
                </a:spcAft>
                <a:buNone/>
              </a:pPr>
              <a:r>
                <a:t/>
              </a:r>
              <a:endParaRPr sz="400">
                <a:solidFill>
                  <a:schemeClr val="lt1"/>
                </a:solidFill>
              </a:endParaRPr>
            </a:p>
            <a:p>
              <a:pPr indent="0" lvl="0" marL="0" rtl="0" algn="l">
                <a:lnSpc>
                  <a:spcPct val="115000"/>
                </a:lnSpc>
                <a:spcBef>
                  <a:spcPts val="0"/>
                </a:spcBef>
                <a:spcAft>
                  <a:spcPts val="0"/>
                </a:spcAft>
                <a:buNone/>
              </a:pPr>
              <a:r>
                <a:t/>
              </a:r>
              <a:endParaRPr sz="400">
                <a:solidFill>
                  <a:schemeClr val="lt1"/>
                </a:solidFill>
              </a:endParaRPr>
            </a:p>
          </p:txBody>
        </p:sp>
      </p:grpSp>
      <p:pic>
        <p:nvPicPr>
          <p:cNvPr id="218" name="Google Shape;218;p23"/>
          <p:cNvPicPr preferRelativeResize="0"/>
          <p:nvPr/>
        </p:nvPicPr>
        <p:blipFill rotWithShape="1">
          <a:blip r:embed="rId3">
            <a:alphaModFix/>
          </a:blip>
          <a:srcRect b="0" l="29885" r="29885" t="0"/>
          <a:stretch/>
        </p:blipFill>
        <p:spPr>
          <a:xfrm>
            <a:off x="7170362" y="1184600"/>
            <a:ext cx="1973638" cy="3262596"/>
          </a:xfrm>
          <a:prstGeom prst="rect">
            <a:avLst/>
          </a:prstGeom>
          <a:noFill/>
          <a:ln>
            <a:noFill/>
          </a:ln>
        </p:spPr>
      </p:pic>
      <p:sp>
        <p:nvSpPr>
          <p:cNvPr id="219" name="Google Shape;219;p23"/>
          <p:cNvSpPr txBox="1"/>
          <p:nvPr/>
        </p:nvSpPr>
        <p:spPr>
          <a:xfrm>
            <a:off x="345450" y="2174900"/>
            <a:ext cx="4659900" cy="2726100"/>
          </a:xfrm>
          <a:prstGeom prst="rect">
            <a:avLst/>
          </a:prstGeom>
          <a:noFill/>
          <a:ln>
            <a:noFill/>
          </a:ln>
        </p:spPr>
        <p:txBody>
          <a:bodyPr anchorCtr="0" anchor="t" bIns="91425" lIns="91425" spcFirstLastPara="1" rIns="91425" wrap="square" tIns="91425">
            <a:spAutoFit/>
          </a:bodyPr>
          <a:lstStyle/>
          <a:p>
            <a:pPr indent="0" lvl="0" marL="0" rtl="0" algn="l">
              <a:lnSpc>
                <a:spcPct val="180000"/>
              </a:lnSpc>
              <a:spcBef>
                <a:spcPts val="0"/>
              </a:spcBef>
              <a:spcAft>
                <a:spcPts val="0"/>
              </a:spcAft>
              <a:buNone/>
            </a:pPr>
            <a:r>
              <a:rPr b="1" lang="fr" sz="900">
                <a:solidFill>
                  <a:schemeClr val="dk2"/>
                </a:solidFill>
                <a:latin typeface="Lato"/>
                <a:ea typeface="Lato"/>
                <a:cs typeface="Lato"/>
                <a:sym typeface="Lato"/>
              </a:rPr>
              <a:t>Par rapport aux autres matrices de stockage, le système RAID 1 brille tout particulièrement par sa simplicité. Tous les disques qui y sont associés possèdent le même contenu, c’est-à-dire l’ensemble des données du système, et ce, à tout moment. En théorie, cela signifie qu’avec le bon matériel, chaque disque dur peut aussi être exploité et utilisé sur un ordinateur séparé. La panne d’un composant unique n’est pas un problème, ce qui constitue un avantage supplémentaire : votre système RAID 1 peut continuer à fonctionner en continu et vous pouvez remplacer le disque dur défectueux en toute tranquillité.</a:t>
            </a:r>
            <a:endParaRPr b="1" sz="900">
              <a:solidFill>
                <a:schemeClr val="dk2"/>
              </a:solidFill>
              <a:latin typeface="Lato"/>
              <a:ea typeface="Lato"/>
              <a:cs typeface="Lato"/>
              <a:sym typeface="Lato"/>
            </a:endParaRPr>
          </a:p>
          <a:p>
            <a:pPr indent="0" lvl="0" marL="190500" marR="190500" rtl="0" algn="l">
              <a:lnSpc>
                <a:spcPct val="200000"/>
              </a:lnSpc>
              <a:spcBef>
                <a:spcPts val="3000"/>
              </a:spcBef>
              <a:spcAft>
                <a:spcPts val="3800"/>
              </a:spcAft>
              <a:buNone/>
            </a:pPr>
            <a:r>
              <a:t/>
            </a:r>
            <a:endParaRPr sz="1050">
              <a:solidFill>
                <a:schemeClr val="dk2"/>
              </a:solidFill>
              <a:highlight>
                <a:srgbClr val="FAEBCC"/>
              </a:highlight>
            </a:endParaRPr>
          </a:p>
        </p:txBody>
      </p:sp>
      <p:sp>
        <p:nvSpPr>
          <p:cNvPr id="220" name="Google Shape;220;p23"/>
          <p:cNvSpPr txBox="1"/>
          <p:nvPr>
            <p:ph type="title"/>
          </p:nvPr>
        </p:nvSpPr>
        <p:spPr>
          <a:xfrm>
            <a:off x="182575" y="696800"/>
            <a:ext cx="7688700" cy="53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fr" sz="3000"/>
              <a:t>Quels sont les avantages et les inconvénients d’un système RAID 1 </a:t>
            </a:r>
            <a:r>
              <a:rPr lang="fr" sz="3000"/>
              <a:t>?</a:t>
            </a:r>
            <a:endParaRPr sz="3000"/>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treamline">
  <a:themeElements>
    <a:clrScheme name="Streamline">
      <a:dk1>
        <a:srgbClr val="1A9988"/>
      </a:dk1>
      <a:lt1>
        <a:srgbClr val="FFFFFF"/>
      </a:lt1>
      <a:dk2>
        <a:srgbClr val="1A1A1A"/>
      </a:dk2>
      <a:lt2>
        <a:srgbClr val="E9EDEE"/>
      </a:lt2>
      <a:accent1>
        <a:srgbClr val="595959"/>
      </a:accent1>
      <a:accent2>
        <a:srgbClr val="6AA4C8"/>
      </a:accent2>
      <a:accent3>
        <a:srgbClr val="EB5600"/>
      </a:accent3>
      <a:accent4>
        <a:srgbClr val="A2FFE8"/>
      </a:accent4>
      <a:accent5>
        <a:srgbClr val="1C3678"/>
      </a:accent5>
      <a:accent6>
        <a:srgbClr val="FFB8A2"/>
      </a:accent6>
      <a:hlink>
        <a:srgbClr val="1C3678"/>
      </a:hlink>
      <a:folHlink>
        <a:srgbClr val="1C3678"/>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